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2"/>
    <p:sldId id="257" r:id="rId3"/>
    <p:sldId id="270" r:id="rId4"/>
    <p:sldId id="271" r:id="rId5"/>
    <p:sldId id="258" r:id="rId6"/>
    <p:sldId id="259" r:id="rId7"/>
    <p:sldId id="260" r:id="rId8"/>
    <p:sldId id="261" r:id="rId9"/>
    <p:sldId id="262" r:id="rId10"/>
    <p:sldId id="263" r:id="rId11"/>
    <p:sldId id="264" r:id="rId12"/>
    <p:sldId id="265" r:id="rId13"/>
    <p:sldId id="266" r:id="rId14"/>
    <p:sldId id="267" r:id="rId15"/>
    <p:sldId id="268" r:id="rId16"/>
    <p:sldId id="269" r:id="rId17"/>
  </p:sldIdLst>
  <p:sldSz cx="18288000" cy="10287000"/>
  <p:notesSz cx="6858000" cy="9144000"/>
  <p:embeddedFontLst>
    <p:embeddedFont>
      <p:font typeface="Kalam" panose="020B0604020202020204" charset="0"/>
      <p:regular r:id="rId19"/>
    </p:embeddedFont>
    <p:embeddedFont>
      <p:font typeface="Kalam Bold" panose="020B0604020202020204" charset="0"/>
      <p:regular r:id="rId20"/>
    </p:embeddedFont>
    <p:embeddedFont>
      <p:font typeface="Lemon Tuesday" panose="020B0604020202020204" charset="0"/>
      <p:regular r:id="rId21"/>
    </p:embeddedFont>
    <p:embeddedFont>
      <p:font typeface="Telegraf" panose="020B0604020202020204" charset="0"/>
      <p:regular r:id="rId22"/>
    </p:embeddedFont>
    <p:embeddedFont>
      <p:font typeface="Telegraf 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17B8A6-D88C-44BF-93F8-538070233B72}" v="16" dt="2025-07-12T13:04:58.8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84140" autoAdjust="0"/>
  </p:normalViewPr>
  <p:slideViewPr>
    <p:cSldViewPr>
      <p:cViewPr varScale="1">
        <p:scale>
          <a:sx n="34" d="100"/>
          <a:sy n="34" d="100"/>
        </p:scale>
        <p:origin x="628" y="-6"/>
      </p:cViewPr>
      <p:guideLst>
        <p:guide orient="horz" pos="2160"/>
        <p:guide pos="2880"/>
      </p:guideLst>
    </p:cSldViewPr>
  </p:slideViewPr>
  <p:outlineViewPr>
    <p:cViewPr>
      <p:scale>
        <a:sx n="33" d="100"/>
        <a:sy n="33" d="100"/>
      </p:scale>
      <p:origin x="0" y="0"/>
    </p:cViewPr>
  </p:outlin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עומרי יוסף הייט" userId="f34da1f8-182a-47de-a4c1-c67a1a5a0fa1" providerId="ADAL" clId="{6217B8A6-D88C-44BF-93F8-538070233B72}"/>
    <pc:docChg chg="undo custSel addSld delSld modSld sldOrd modMainMaster">
      <pc:chgData name="עומרי יוסף הייט" userId="f34da1f8-182a-47de-a4c1-c67a1a5a0fa1" providerId="ADAL" clId="{6217B8A6-D88C-44BF-93F8-538070233B72}" dt="2025-07-12T13:05:20.267" v="620" actId="1038"/>
      <pc:docMkLst>
        <pc:docMk/>
      </pc:docMkLst>
      <pc:sldChg chg="addSp delSp modSp mod modAnim">
        <pc:chgData name="עומרי יוסף הייט" userId="f34da1f8-182a-47de-a4c1-c67a1a5a0fa1" providerId="ADAL" clId="{6217B8A6-D88C-44BF-93F8-538070233B72}" dt="2025-07-12T12:43:16.862" v="591"/>
        <pc:sldMkLst>
          <pc:docMk/>
          <pc:sldMk cId="0" sldId="256"/>
        </pc:sldMkLst>
        <pc:spChg chg="mod">
          <ac:chgData name="עומרי יוסף הייט" userId="f34da1f8-182a-47de-a4c1-c67a1a5a0fa1" providerId="ADAL" clId="{6217B8A6-D88C-44BF-93F8-538070233B72}" dt="2025-07-12T12:43:03.211" v="589" actId="1076"/>
          <ac:spMkLst>
            <pc:docMk/>
            <pc:sldMk cId="0" sldId="256"/>
            <ac:spMk id="6" creationId="{00000000-0000-0000-0000-000000000000}"/>
          </ac:spMkLst>
        </pc:spChg>
        <pc:spChg chg="add mod">
          <ac:chgData name="עומרי יוסף הייט" userId="f34da1f8-182a-47de-a4c1-c67a1a5a0fa1" providerId="ADAL" clId="{6217B8A6-D88C-44BF-93F8-538070233B72}" dt="2025-06-29T07:06:47.088" v="558" actId="6549"/>
          <ac:spMkLst>
            <pc:docMk/>
            <pc:sldMk cId="0" sldId="256"/>
            <ac:spMk id="18" creationId="{ADFEA281-B3B6-0710-6F33-082E3C66C6CC}"/>
          </ac:spMkLst>
        </pc:spChg>
      </pc:sldChg>
      <pc:sldChg chg="modNotesTx">
        <pc:chgData name="עומרי יוסף הייט" userId="f34da1f8-182a-47de-a4c1-c67a1a5a0fa1" providerId="ADAL" clId="{6217B8A6-D88C-44BF-93F8-538070233B72}" dt="2025-06-29T06:13:23.356" v="512" actId="20577"/>
        <pc:sldMkLst>
          <pc:docMk/>
          <pc:sldMk cId="0" sldId="257"/>
        </pc:sldMkLst>
      </pc:sldChg>
      <pc:sldChg chg="addSp delSp modSp mod">
        <pc:chgData name="עומרי יוסף הייט" userId="f34da1f8-182a-47de-a4c1-c67a1a5a0fa1" providerId="ADAL" clId="{6217B8A6-D88C-44BF-93F8-538070233B72}" dt="2025-07-12T13:05:20.267" v="620" actId="1038"/>
        <pc:sldMkLst>
          <pc:docMk/>
          <pc:sldMk cId="0" sldId="264"/>
        </pc:sldMkLst>
        <pc:spChg chg="del">
          <ac:chgData name="עומרי יוסף הייט" userId="f34da1f8-182a-47de-a4c1-c67a1a5a0fa1" providerId="ADAL" clId="{6217B8A6-D88C-44BF-93F8-538070233B72}" dt="2025-07-12T12:43:44.492" v="592" actId="21"/>
          <ac:spMkLst>
            <pc:docMk/>
            <pc:sldMk cId="0" sldId="264"/>
            <ac:spMk id="17" creationId="{00000000-0000-0000-0000-000000000000}"/>
          </ac:spMkLst>
        </pc:spChg>
        <pc:graphicFrameChg chg="add del mod">
          <ac:chgData name="עומרי יוסף הייט" userId="f34da1f8-182a-47de-a4c1-c67a1a5a0fa1" providerId="ADAL" clId="{6217B8A6-D88C-44BF-93F8-538070233B72}" dt="2025-07-12T12:44:20.019" v="595"/>
          <ac:graphicFrameMkLst>
            <pc:docMk/>
            <pc:sldMk cId="0" sldId="264"/>
            <ac:graphicFrameMk id="21" creationId="{3D9AA770-9DD8-2606-95AE-11A798F2D6C1}"/>
          </ac:graphicFrameMkLst>
        </pc:graphicFrameChg>
        <pc:graphicFrameChg chg="add del mod">
          <ac:chgData name="עומרי יוסף הייט" userId="f34da1f8-182a-47de-a4c1-c67a1a5a0fa1" providerId="ADAL" clId="{6217B8A6-D88C-44BF-93F8-538070233B72}" dt="2025-07-12T13:03:19.545" v="602"/>
          <ac:graphicFrameMkLst>
            <pc:docMk/>
            <pc:sldMk cId="0" sldId="264"/>
            <ac:graphicFrameMk id="23" creationId="{C45535BD-FC05-EB6B-9E90-730D7B3DAC54}"/>
          </ac:graphicFrameMkLst>
        </pc:graphicFrameChg>
        <pc:graphicFrameChg chg="add del mod">
          <ac:chgData name="עומרי יוסף הייט" userId="f34da1f8-182a-47de-a4c1-c67a1a5a0fa1" providerId="ADAL" clId="{6217B8A6-D88C-44BF-93F8-538070233B72}" dt="2025-07-12T13:04:55.539" v="608"/>
          <ac:graphicFrameMkLst>
            <pc:docMk/>
            <pc:sldMk cId="0" sldId="264"/>
            <ac:graphicFrameMk id="25" creationId="{EE6D80C8-4C94-DFB7-3FBA-E43860D44E99}"/>
          </ac:graphicFrameMkLst>
        </pc:graphicFrameChg>
        <pc:picChg chg="add del mod">
          <ac:chgData name="עומרי יוסף הייט" userId="f34da1f8-182a-47de-a4c1-c67a1a5a0fa1" providerId="ADAL" clId="{6217B8A6-D88C-44BF-93F8-538070233B72}" dt="2025-07-12T13:03:13.310" v="599" actId="478"/>
          <ac:picMkLst>
            <pc:docMk/>
            <pc:sldMk cId="0" sldId="264"/>
            <ac:picMk id="22" creationId="{FA9115DC-8B64-685D-59F3-AA5814CB78E4}"/>
          </ac:picMkLst>
        </pc:picChg>
        <pc:picChg chg="add del mod">
          <ac:chgData name="עומרי יוסף הייט" userId="f34da1f8-182a-47de-a4c1-c67a1a5a0fa1" providerId="ADAL" clId="{6217B8A6-D88C-44BF-93F8-538070233B72}" dt="2025-07-12T13:03:25.214" v="605" actId="478"/>
          <ac:picMkLst>
            <pc:docMk/>
            <pc:sldMk cId="0" sldId="264"/>
            <ac:picMk id="24" creationId="{2C43555E-04C9-0BE9-BAEA-580F28BE857D}"/>
          </ac:picMkLst>
        </pc:picChg>
        <pc:picChg chg="add mod">
          <ac:chgData name="עומרי יוסף הייט" userId="f34da1f8-182a-47de-a4c1-c67a1a5a0fa1" providerId="ADAL" clId="{6217B8A6-D88C-44BF-93F8-538070233B72}" dt="2025-07-12T13:04:57.091" v="611" actId="962"/>
          <ac:picMkLst>
            <pc:docMk/>
            <pc:sldMk cId="0" sldId="264"/>
            <ac:picMk id="27" creationId="{BDDE2FA7-6D9C-B4BC-2DFC-9144B2ACFEF6}"/>
          </ac:picMkLst>
        </pc:picChg>
        <pc:picChg chg="add mod">
          <ac:chgData name="עומרי יוסף הייט" userId="f34da1f8-182a-47de-a4c1-c67a1a5a0fa1" providerId="ADAL" clId="{6217B8A6-D88C-44BF-93F8-538070233B72}" dt="2025-07-12T13:05:20.267" v="620" actId="1038"/>
          <ac:picMkLst>
            <pc:docMk/>
            <pc:sldMk cId="0" sldId="264"/>
            <ac:picMk id="29" creationId="{FCDF241C-4E0B-F66A-FF56-2F823579851F}"/>
          </ac:picMkLst>
        </pc:picChg>
      </pc:sldChg>
      <pc:sldChg chg="add del">
        <pc:chgData name="עומרי יוסף הייט" userId="f34da1f8-182a-47de-a4c1-c67a1a5a0fa1" providerId="ADAL" clId="{6217B8A6-D88C-44BF-93F8-538070233B72}" dt="2025-06-28T15:10:13.206" v="3" actId="2890"/>
        <pc:sldMkLst>
          <pc:docMk/>
          <pc:sldMk cId="1572328098" sldId="270"/>
        </pc:sldMkLst>
      </pc:sldChg>
      <pc:sldChg chg="add del ord">
        <pc:chgData name="עומרי יוסף הייט" userId="f34da1f8-182a-47de-a4c1-c67a1a5a0fa1" providerId="ADAL" clId="{6217B8A6-D88C-44BF-93F8-538070233B72}" dt="2025-06-28T15:10:37.087" v="8" actId="2890"/>
        <pc:sldMkLst>
          <pc:docMk/>
          <pc:sldMk cId="2549514896" sldId="270"/>
        </pc:sldMkLst>
      </pc:sldChg>
      <pc:sldChg chg="add del setBg">
        <pc:chgData name="עומרי יוסף הייט" userId="f34da1f8-182a-47de-a4c1-c67a1a5a0fa1" providerId="ADAL" clId="{6217B8A6-D88C-44BF-93F8-538070233B72}" dt="2025-06-28T15:10:04.981" v="1"/>
        <pc:sldMkLst>
          <pc:docMk/>
          <pc:sldMk cId="2575874596" sldId="270"/>
        </pc:sldMkLst>
      </pc:sldChg>
      <pc:sldChg chg="addSp delSp modSp add mod modNotesTx">
        <pc:chgData name="עומרי יוסף הייט" userId="f34da1f8-182a-47de-a4c1-c67a1a5a0fa1" providerId="ADAL" clId="{6217B8A6-D88C-44BF-93F8-538070233B72}" dt="2025-06-29T06:58:34.812" v="557" actId="478"/>
        <pc:sldMkLst>
          <pc:docMk/>
          <pc:sldMk cId="3165471550" sldId="270"/>
        </pc:sldMkLst>
        <pc:spChg chg="mod">
          <ac:chgData name="עומרי יוסף הייט" userId="f34da1f8-182a-47de-a4c1-c67a1a5a0fa1" providerId="ADAL" clId="{6217B8A6-D88C-44BF-93F8-538070233B72}" dt="2025-06-29T06:58:28.904" v="556" actId="1076"/>
          <ac:spMkLst>
            <pc:docMk/>
            <pc:sldMk cId="3165471550" sldId="270"/>
            <ac:spMk id="3" creationId="{F4D6B8CE-9C8F-493E-48E2-39C453F7BF81}"/>
          </ac:spMkLst>
        </pc:spChg>
        <pc:spChg chg="mod">
          <ac:chgData name="עומרי יוסף הייט" userId="f34da1f8-182a-47de-a4c1-c67a1a5a0fa1" providerId="ADAL" clId="{6217B8A6-D88C-44BF-93F8-538070233B72}" dt="2025-06-28T15:28:47.853" v="258" actId="20577"/>
          <ac:spMkLst>
            <pc:docMk/>
            <pc:sldMk cId="3165471550" sldId="270"/>
            <ac:spMk id="16" creationId="{6A0E7152-04FC-8FB7-232C-818CC75CA427}"/>
          </ac:spMkLst>
        </pc:spChg>
        <pc:spChg chg="mod">
          <ac:chgData name="עומרי יוסף הייט" userId="f34da1f8-182a-47de-a4c1-c67a1a5a0fa1" providerId="ADAL" clId="{6217B8A6-D88C-44BF-93F8-538070233B72}" dt="2025-06-28T15:25:04.673" v="124" actId="1076"/>
          <ac:spMkLst>
            <pc:docMk/>
            <pc:sldMk cId="3165471550" sldId="270"/>
            <ac:spMk id="17" creationId="{6EA7E903-AEB5-9A76-F552-704A59BDFEC6}"/>
          </ac:spMkLst>
        </pc:spChg>
        <pc:spChg chg="add mod">
          <ac:chgData name="עומרי יוסף הייט" userId="f34da1f8-182a-47de-a4c1-c67a1a5a0fa1" providerId="ADAL" clId="{6217B8A6-D88C-44BF-93F8-538070233B72}" dt="2025-06-29T06:51:04.799" v="549" actId="1076"/>
          <ac:spMkLst>
            <pc:docMk/>
            <pc:sldMk cId="3165471550" sldId="270"/>
            <ac:spMk id="30" creationId="{9D093ACF-F533-4D39-25BF-D1634E872791}"/>
          </ac:spMkLst>
        </pc:spChg>
        <pc:spChg chg="add mod">
          <ac:chgData name="עומרי יוסף הייט" userId="f34da1f8-182a-47de-a4c1-c67a1a5a0fa1" providerId="ADAL" clId="{6217B8A6-D88C-44BF-93F8-538070233B72}" dt="2025-06-29T06:51:00.756" v="548" actId="1076"/>
          <ac:spMkLst>
            <pc:docMk/>
            <pc:sldMk cId="3165471550" sldId="270"/>
            <ac:spMk id="31" creationId="{DE605B79-7972-98CF-333B-D0A85D597E8D}"/>
          </ac:spMkLst>
        </pc:spChg>
        <pc:grpChg chg="add mod">
          <ac:chgData name="עומרי יוסף הייט" userId="f34da1f8-182a-47de-a4c1-c67a1a5a0fa1" providerId="ADAL" clId="{6217B8A6-D88C-44BF-93F8-538070233B72}" dt="2025-06-29T06:51:14.554" v="550" actId="164"/>
          <ac:grpSpMkLst>
            <pc:docMk/>
            <pc:sldMk cId="3165471550" sldId="270"/>
            <ac:grpSpMk id="32" creationId="{932A72EC-BCE2-E635-922D-C36A2AF7E902}"/>
          </ac:grpSpMkLst>
        </pc:grpChg>
        <pc:grpChg chg="add mod">
          <ac:chgData name="עומרי יוסף הייט" userId="f34da1f8-182a-47de-a4c1-c67a1a5a0fa1" providerId="ADAL" clId="{6217B8A6-D88C-44BF-93F8-538070233B72}" dt="2025-06-29T06:58:02.161" v="554" actId="1076"/>
          <ac:grpSpMkLst>
            <pc:docMk/>
            <pc:sldMk cId="3165471550" sldId="270"/>
            <ac:grpSpMk id="36" creationId="{D788180A-8996-BA29-D859-24BC8A079B0F}"/>
          </ac:grpSpMkLst>
        </pc:grpChg>
        <pc:picChg chg="add mod ord">
          <ac:chgData name="עומרי יוסף הייט" userId="f34da1f8-182a-47de-a4c1-c67a1a5a0fa1" providerId="ADAL" clId="{6217B8A6-D88C-44BF-93F8-538070233B72}" dt="2025-06-29T06:51:14.554" v="550" actId="164"/>
          <ac:picMkLst>
            <pc:docMk/>
            <pc:sldMk cId="3165471550" sldId="270"/>
            <ac:picMk id="35" creationId="{4F0F9644-5792-DA6F-2848-15D5F8A08E0B}"/>
          </ac:picMkLst>
        </pc:picChg>
      </pc:sldChg>
      <pc:sldMasterChg chg="modSp mod">
        <pc:chgData name="עומרי יוסף הייט" userId="f34da1f8-182a-47de-a4c1-c67a1a5a0fa1" providerId="ADAL" clId="{6217B8A6-D88C-44BF-93F8-538070233B72}" dt="2025-06-29T07:11:53.394" v="583" actId="20577"/>
        <pc:sldMasterMkLst>
          <pc:docMk/>
          <pc:sldMasterMk cId="0" sldId="2147483648"/>
        </pc:sldMasterMkLst>
        <pc:spChg chg="mod">
          <ac:chgData name="עומרי יוסף הייט" userId="f34da1f8-182a-47de-a4c1-c67a1a5a0fa1" providerId="ADAL" clId="{6217B8A6-D88C-44BF-93F8-538070233B72}" dt="2025-06-29T07:11:53.394" v="583" actId="20577"/>
          <ac:spMkLst>
            <pc:docMk/>
            <pc:sldMasterMk cId="0" sldId="2147483648"/>
            <ac:spMk id="6" creationId="{00000000-0000-0000-0000-000000000000}"/>
          </ac:spMkLst>
        </pc:spChg>
      </pc:sldMasterChg>
    </pc:docChg>
  </pc:docChgLst>
  <pc:docChgLst>
    <pc:chgData name="עומרי יוסף הייט" userId="f34da1f8-182a-47de-a4c1-c67a1a5a0fa1" providerId="ADAL" clId="{B446A780-80AB-400D-8AA5-39C823BC8936}"/>
    <pc:docChg chg="undo custSel addSld delSld modSld sldOrd modMainMaster">
      <pc:chgData name="עומרי יוסף הייט" userId="f34da1f8-182a-47de-a4c1-c67a1a5a0fa1" providerId="ADAL" clId="{B446A780-80AB-400D-8AA5-39C823BC8936}" dt="2025-07-05T07:12:45.859" v="2253" actId="20577"/>
      <pc:docMkLst>
        <pc:docMk/>
      </pc:docMkLst>
      <pc:sldChg chg="modSp mod modTransition modAnim modNotesTx">
        <pc:chgData name="עומרי יוסף הייט" userId="f34da1f8-182a-47de-a4c1-c67a1a5a0fa1" providerId="ADAL" clId="{B446A780-80AB-400D-8AA5-39C823BC8936}" dt="2025-07-05T06:48:50.674" v="2040" actId="1076"/>
        <pc:sldMkLst>
          <pc:docMk/>
          <pc:sldMk cId="0" sldId="256"/>
        </pc:sldMkLst>
        <pc:spChg chg="mod">
          <ac:chgData name="עומרי יוסף הייט" userId="f34da1f8-182a-47de-a4c1-c67a1a5a0fa1" providerId="ADAL" clId="{B446A780-80AB-400D-8AA5-39C823BC8936}" dt="2025-07-05T06:48:50.674" v="2040" actId="1076"/>
          <ac:spMkLst>
            <pc:docMk/>
            <pc:sldMk cId="0" sldId="256"/>
            <ac:spMk id="6" creationId="{00000000-0000-0000-0000-000000000000}"/>
          </ac:spMkLst>
        </pc:spChg>
        <pc:spChg chg="mod">
          <ac:chgData name="עומרי יוסף הייט" userId="f34da1f8-182a-47de-a4c1-c67a1a5a0fa1" providerId="ADAL" clId="{B446A780-80AB-400D-8AA5-39C823BC8936}" dt="2025-06-10T14:03:15.529" v="186" actId="20577"/>
          <ac:spMkLst>
            <pc:docMk/>
            <pc:sldMk cId="0" sldId="256"/>
            <ac:spMk id="15" creationId="{00000000-0000-0000-0000-000000000000}"/>
          </ac:spMkLst>
        </pc:spChg>
      </pc:sldChg>
      <pc:sldChg chg="modSp mod modTransition modNotesTx">
        <pc:chgData name="עומרי יוסף הייט" userId="f34da1f8-182a-47de-a4c1-c67a1a5a0fa1" providerId="ADAL" clId="{B446A780-80AB-400D-8AA5-39C823BC8936}" dt="2025-07-05T06:44:53.233" v="2008" actId="167"/>
        <pc:sldMkLst>
          <pc:docMk/>
          <pc:sldMk cId="0" sldId="257"/>
        </pc:sldMkLst>
        <pc:spChg chg="mod ord">
          <ac:chgData name="עומרי יוסף הייט" userId="f34da1f8-182a-47de-a4c1-c67a1a5a0fa1" providerId="ADAL" clId="{B446A780-80AB-400D-8AA5-39C823BC8936}" dt="2025-07-05T06:44:53.233" v="2008" actId="167"/>
          <ac:spMkLst>
            <pc:docMk/>
            <pc:sldMk cId="0" sldId="257"/>
            <ac:spMk id="7" creationId="{00000000-0000-0000-0000-000000000000}"/>
          </ac:spMkLst>
        </pc:spChg>
        <pc:spChg chg="mod">
          <ac:chgData name="עומרי יוסף הייט" userId="f34da1f8-182a-47de-a4c1-c67a1a5a0fa1" providerId="ADAL" clId="{B446A780-80AB-400D-8AA5-39C823BC8936}" dt="2025-06-10T13:45:57.068" v="103" actId="20577"/>
          <ac:spMkLst>
            <pc:docMk/>
            <pc:sldMk cId="0" sldId="257"/>
            <ac:spMk id="16" creationId="{00000000-0000-0000-0000-000000000000}"/>
          </ac:spMkLst>
        </pc:spChg>
      </pc:sldChg>
      <pc:sldChg chg="modSp mod modTransition modNotesTx">
        <pc:chgData name="עומרי יוסף הייט" userId="f34da1f8-182a-47de-a4c1-c67a1a5a0fa1" providerId="ADAL" clId="{B446A780-80AB-400D-8AA5-39C823BC8936}" dt="2025-06-21T06:50:16.418" v="1195" actId="20577"/>
        <pc:sldMkLst>
          <pc:docMk/>
          <pc:sldMk cId="0" sldId="258"/>
        </pc:sldMkLst>
        <pc:spChg chg="mod">
          <ac:chgData name="עומרי יוסף הייט" userId="f34da1f8-182a-47de-a4c1-c67a1a5a0fa1" providerId="ADAL" clId="{B446A780-80AB-400D-8AA5-39C823BC8936}" dt="2025-06-10T13:46:30.407" v="104" actId="20577"/>
          <ac:spMkLst>
            <pc:docMk/>
            <pc:sldMk cId="0" sldId="258"/>
            <ac:spMk id="16" creationId="{00000000-0000-0000-0000-000000000000}"/>
          </ac:spMkLst>
        </pc:spChg>
      </pc:sldChg>
      <pc:sldChg chg="addSp delSp modSp mod modTransition modAnim modNotesTx">
        <pc:chgData name="עומרי יוסף הייט" userId="f34da1f8-182a-47de-a4c1-c67a1a5a0fa1" providerId="ADAL" clId="{B446A780-80AB-400D-8AA5-39C823BC8936}" dt="2025-06-22T07:32:48.670" v="1894" actId="20577"/>
        <pc:sldMkLst>
          <pc:docMk/>
          <pc:sldMk cId="0" sldId="259"/>
        </pc:sldMkLst>
        <pc:spChg chg="mod">
          <ac:chgData name="עומרי יוסף הייט" userId="f34da1f8-182a-47de-a4c1-c67a1a5a0fa1" providerId="ADAL" clId="{B446A780-80AB-400D-8AA5-39C823BC8936}" dt="2025-06-10T13:47:43.174" v="105" actId="165"/>
          <ac:spMkLst>
            <pc:docMk/>
            <pc:sldMk cId="0" sldId="259"/>
            <ac:spMk id="9" creationId="{00000000-0000-0000-0000-000000000000}"/>
          </ac:spMkLst>
        </pc:spChg>
        <pc:spChg chg="mod">
          <ac:chgData name="עומרי יוסף הייט" userId="f34da1f8-182a-47de-a4c1-c67a1a5a0fa1" providerId="ADAL" clId="{B446A780-80AB-400D-8AA5-39C823BC8936}" dt="2025-06-10T13:47:43.174" v="105" actId="165"/>
          <ac:spMkLst>
            <pc:docMk/>
            <pc:sldMk cId="0" sldId="259"/>
            <ac:spMk id="11" creationId="{00000000-0000-0000-0000-000000000000}"/>
          </ac:spMkLst>
        </pc:spChg>
        <pc:spChg chg="mod">
          <ac:chgData name="עומרי יוסף הייט" userId="f34da1f8-182a-47de-a4c1-c67a1a5a0fa1" providerId="ADAL" clId="{B446A780-80AB-400D-8AA5-39C823BC8936}" dt="2025-06-10T13:47:43.174" v="105" actId="165"/>
          <ac:spMkLst>
            <pc:docMk/>
            <pc:sldMk cId="0" sldId="259"/>
            <ac:spMk id="20" creationId="{00000000-0000-0000-0000-000000000000}"/>
          </ac:spMkLst>
        </pc:spChg>
        <pc:spChg chg="mod">
          <ac:chgData name="עומרי יוסף הייט" userId="f34da1f8-182a-47de-a4c1-c67a1a5a0fa1" providerId="ADAL" clId="{B446A780-80AB-400D-8AA5-39C823BC8936}" dt="2025-06-10T13:47:43.174" v="105" actId="165"/>
          <ac:spMkLst>
            <pc:docMk/>
            <pc:sldMk cId="0" sldId="259"/>
            <ac:spMk id="21" creationId="{00000000-0000-0000-0000-000000000000}"/>
          </ac:spMkLst>
        </pc:spChg>
        <pc:spChg chg="mod">
          <ac:chgData name="עומרי יוסף הייט" userId="f34da1f8-182a-47de-a4c1-c67a1a5a0fa1" providerId="ADAL" clId="{B446A780-80AB-400D-8AA5-39C823BC8936}" dt="2025-06-10T13:47:43.174" v="105" actId="165"/>
          <ac:spMkLst>
            <pc:docMk/>
            <pc:sldMk cId="0" sldId="259"/>
            <ac:spMk id="23" creationId="{00000000-0000-0000-0000-000000000000}"/>
          </ac:spMkLst>
        </pc:spChg>
        <pc:spChg chg="mod">
          <ac:chgData name="עומרי יוסף הייט" userId="f34da1f8-182a-47de-a4c1-c67a1a5a0fa1" providerId="ADAL" clId="{B446A780-80AB-400D-8AA5-39C823BC8936}" dt="2025-06-10T13:47:43.174" v="105" actId="165"/>
          <ac:spMkLst>
            <pc:docMk/>
            <pc:sldMk cId="0" sldId="259"/>
            <ac:spMk id="24" creationId="{00000000-0000-0000-0000-000000000000}"/>
          </ac:spMkLst>
        </pc:spChg>
        <pc:spChg chg="mod">
          <ac:chgData name="עומרי יוסף הייט" userId="f34da1f8-182a-47de-a4c1-c67a1a5a0fa1" providerId="ADAL" clId="{B446A780-80AB-400D-8AA5-39C823BC8936}" dt="2025-06-10T13:47:43.174" v="105" actId="165"/>
          <ac:spMkLst>
            <pc:docMk/>
            <pc:sldMk cId="0" sldId="259"/>
            <ac:spMk id="26" creationId="{00000000-0000-0000-0000-000000000000}"/>
          </ac:spMkLst>
        </pc:spChg>
        <pc:spChg chg="mod">
          <ac:chgData name="עומרי יוסף הייט" userId="f34da1f8-182a-47de-a4c1-c67a1a5a0fa1" providerId="ADAL" clId="{B446A780-80AB-400D-8AA5-39C823BC8936}" dt="2025-06-10T13:47:43.174" v="105" actId="165"/>
          <ac:spMkLst>
            <pc:docMk/>
            <pc:sldMk cId="0" sldId="259"/>
            <ac:spMk id="27" creationId="{00000000-0000-0000-0000-000000000000}"/>
          </ac:spMkLst>
        </pc:spChg>
        <pc:spChg chg="mod">
          <ac:chgData name="עומרי יוסף הייט" userId="f34da1f8-182a-47de-a4c1-c67a1a5a0fa1" providerId="ADAL" clId="{B446A780-80AB-400D-8AA5-39C823BC8936}" dt="2025-06-07T06:27:04.870" v="8" actId="1076"/>
          <ac:spMkLst>
            <pc:docMk/>
            <pc:sldMk cId="0" sldId="259"/>
            <ac:spMk id="28" creationId="{00000000-0000-0000-0000-000000000000}"/>
          </ac:spMkLst>
        </pc:spChg>
        <pc:spChg chg="mod">
          <ac:chgData name="עומרי יוסף הייט" userId="f34da1f8-182a-47de-a4c1-c67a1a5a0fa1" providerId="ADAL" clId="{B446A780-80AB-400D-8AA5-39C823BC8936}" dt="2025-06-10T13:47:43.174" v="105" actId="165"/>
          <ac:spMkLst>
            <pc:docMk/>
            <pc:sldMk cId="0" sldId="259"/>
            <ac:spMk id="30" creationId="{00000000-0000-0000-0000-000000000000}"/>
          </ac:spMkLst>
        </pc:spChg>
        <pc:grpChg chg="mod">
          <ac:chgData name="עומרי יוסף הייט" userId="f34da1f8-182a-47de-a4c1-c67a1a5a0fa1" providerId="ADAL" clId="{B446A780-80AB-400D-8AA5-39C823BC8936}" dt="2025-06-10T13:48:20.853" v="111" actId="164"/>
          <ac:grpSpMkLst>
            <pc:docMk/>
            <pc:sldMk cId="0" sldId="259"/>
            <ac:grpSpMk id="8" creationId="{00000000-0000-0000-0000-000000000000}"/>
          </ac:grpSpMkLst>
        </pc:grpChg>
        <pc:grpChg chg="mod">
          <ac:chgData name="עומרי יוסף הייט" userId="f34da1f8-182a-47de-a4c1-c67a1a5a0fa1" providerId="ADAL" clId="{B446A780-80AB-400D-8AA5-39C823BC8936}" dt="2025-06-10T13:48:29.022" v="112" actId="164"/>
          <ac:grpSpMkLst>
            <pc:docMk/>
            <pc:sldMk cId="0" sldId="259"/>
            <ac:grpSpMk id="10" creationId="{00000000-0000-0000-0000-000000000000}"/>
          </ac:grpSpMkLst>
        </pc:grpChg>
        <pc:grpChg chg="mod">
          <ac:chgData name="עומרי יוסף הייט" userId="f34da1f8-182a-47de-a4c1-c67a1a5a0fa1" providerId="ADAL" clId="{B446A780-80AB-400D-8AA5-39C823BC8936}" dt="2025-06-07T06:26:48.579" v="6" actId="1076"/>
          <ac:grpSpMkLst>
            <pc:docMk/>
            <pc:sldMk cId="0" sldId="259"/>
            <ac:grpSpMk id="12" creationId="{00000000-0000-0000-0000-000000000000}"/>
          </ac:grpSpMkLst>
        </pc:grpChg>
        <pc:grpChg chg="mod topLvl">
          <ac:chgData name="עומרי יוסף הייט" userId="f34da1f8-182a-47de-a4c1-c67a1a5a0fa1" providerId="ADAL" clId="{B446A780-80AB-400D-8AA5-39C823BC8936}" dt="2025-06-10T13:48:20.853" v="111" actId="164"/>
          <ac:grpSpMkLst>
            <pc:docMk/>
            <pc:sldMk cId="0" sldId="259"/>
            <ac:grpSpMk id="19" creationId="{00000000-0000-0000-0000-000000000000}"/>
          </ac:grpSpMkLst>
        </pc:grpChg>
        <pc:grpChg chg="mod">
          <ac:chgData name="עומרי יוסף הייט" userId="f34da1f8-182a-47de-a4c1-c67a1a5a0fa1" providerId="ADAL" clId="{B446A780-80AB-400D-8AA5-39C823BC8936}" dt="2025-06-10T13:47:50.360" v="106" actId="164"/>
          <ac:grpSpMkLst>
            <pc:docMk/>
            <pc:sldMk cId="0" sldId="259"/>
            <ac:grpSpMk id="22" creationId="{00000000-0000-0000-0000-000000000000}"/>
          </ac:grpSpMkLst>
        </pc:grpChg>
        <pc:grpChg chg="mod">
          <ac:chgData name="עומרי יוסף הייט" userId="f34da1f8-182a-47de-a4c1-c67a1a5a0fa1" providerId="ADAL" clId="{B446A780-80AB-400D-8AA5-39C823BC8936}" dt="2025-06-10T13:48:29.022" v="112" actId="164"/>
          <ac:grpSpMkLst>
            <pc:docMk/>
            <pc:sldMk cId="0" sldId="259"/>
            <ac:grpSpMk id="25" creationId="{00000000-0000-0000-0000-000000000000}"/>
          </ac:grpSpMkLst>
        </pc:grpChg>
        <pc:grpChg chg="mod">
          <ac:chgData name="עומרי יוסף הייט" userId="f34da1f8-182a-47de-a4c1-c67a1a5a0fa1" providerId="ADAL" clId="{B446A780-80AB-400D-8AA5-39C823BC8936}" dt="2025-06-10T13:47:50.360" v="106" actId="164"/>
          <ac:grpSpMkLst>
            <pc:docMk/>
            <pc:sldMk cId="0" sldId="259"/>
            <ac:grpSpMk id="29" creationId="{00000000-0000-0000-0000-000000000000}"/>
          </ac:grpSpMkLst>
        </pc:grpChg>
        <pc:grpChg chg="add mod">
          <ac:chgData name="עומרי יוסף הייט" userId="f34da1f8-182a-47de-a4c1-c67a1a5a0fa1" providerId="ADAL" clId="{B446A780-80AB-400D-8AA5-39C823BC8936}" dt="2025-06-10T13:47:50.360" v="106" actId="164"/>
          <ac:grpSpMkLst>
            <pc:docMk/>
            <pc:sldMk cId="0" sldId="259"/>
            <ac:grpSpMk id="32" creationId="{2071AB67-87CB-2F27-C97F-AD639E188EE0}"/>
          </ac:grpSpMkLst>
        </pc:grpChg>
        <pc:grpChg chg="add mod">
          <ac:chgData name="עומרי יוסף הייט" userId="f34da1f8-182a-47de-a4c1-c67a1a5a0fa1" providerId="ADAL" clId="{B446A780-80AB-400D-8AA5-39C823BC8936}" dt="2025-06-10T13:48:20.853" v="111" actId="164"/>
          <ac:grpSpMkLst>
            <pc:docMk/>
            <pc:sldMk cId="0" sldId="259"/>
            <ac:grpSpMk id="33" creationId="{E107D62A-4B76-8FA5-051C-EB0D82CEBE47}"/>
          </ac:grpSpMkLst>
        </pc:grpChg>
        <pc:grpChg chg="add mod">
          <ac:chgData name="עומרי יוסף הייט" userId="f34da1f8-182a-47de-a4c1-c67a1a5a0fa1" providerId="ADAL" clId="{B446A780-80AB-400D-8AA5-39C823BC8936}" dt="2025-06-10T13:48:29.022" v="112" actId="164"/>
          <ac:grpSpMkLst>
            <pc:docMk/>
            <pc:sldMk cId="0" sldId="259"/>
            <ac:grpSpMk id="34" creationId="{6A0A139A-AC6E-CE85-345A-0AB117EE4426}"/>
          </ac:grpSpMkLst>
        </pc:grpChg>
      </pc:sldChg>
      <pc:sldChg chg="addSp modSp mod modTransition modAnim modNotesTx">
        <pc:chgData name="עומרי יוסף הייט" userId="f34da1f8-182a-47de-a4c1-c67a1a5a0fa1" providerId="ADAL" clId="{B446A780-80AB-400D-8AA5-39C823BC8936}" dt="2025-06-21T07:04:24.116" v="1739" actId="6549"/>
        <pc:sldMkLst>
          <pc:docMk/>
          <pc:sldMk cId="0" sldId="260"/>
        </pc:sldMkLst>
        <pc:spChg chg="mod">
          <ac:chgData name="עומרי יוסף הייט" userId="f34da1f8-182a-47de-a4c1-c67a1a5a0fa1" providerId="ADAL" clId="{B446A780-80AB-400D-8AA5-39C823BC8936}" dt="2025-06-10T13:49:20.492" v="120" actId="164"/>
          <ac:spMkLst>
            <pc:docMk/>
            <pc:sldMk cId="0" sldId="260"/>
            <ac:spMk id="19" creationId="{00000000-0000-0000-0000-000000000000}"/>
          </ac:spMkLst>
        </pc:spChg>
        <pc:spChg chg="mod">
          <ac:chgData name="עומרי יוסף הייט" userId="f34da1f8-182a-47de-a4c1-c67a1a5a0fa1" providerId="ADAL" clId="{B446A780-80AB-400D-8AA5-39C823BC8936}" dt="2025-06-07T06:28:47.348" v="43" actId="1036"/>
          <ac:spMkLst>
            <pc:docMk/>
            <pc:sldMk cId="0" sldId="260"/>
            <ac:spMk id="20" creationId="{00000000-0000-0000-0000-000000000000}"/>
          </ac:spMkLst>
        </pc:spChg>
        <pc:spChg chg="mod">
          <ac:chgData name="עומרי יוסף הייט" userId="f34da1f8-182a-47de-a4c1-c67a1a5a0fa1" providerId="ADAL" clId="{B446A780-80AB-400D-8AA5-39C823BC8936}" dt="2025-06-07T06:28:49.916" v="46" actId="1036"/>
          <ac:spMkLst>
            <pc:docMk/>
            <pc:sldMk cId="0" sldId="260"/>
            <ac:spMk id="21" creationId="{00000000-0000-0000-0000-000000000000}"/>
          </ac:spMkLst>
        </pc:spChg>
        <pc:spChg chg="mod">
          <ac:chgData name="עומרי יוסף הייט" userId="f34da1f8-182a-47de-a4c1-c67a1a5a0fa1" providerId="ADAL" clId="{B446A780-80AB-400D-8AA5-39C823BC8936}" dt="2025-06-10T13:49:20.492" v="120" actId="164"/>
          <ac:spMkLst>
            <pc:docMk/>
            <pc:sldMk cId="0" sldId="260"/>
            <ac:spMk id="25" creationId="{00000000-0000-0000-0000-000000000000}"/>
          </ac:spMkLst>
        </pc:spChg>
        <pc:grpChg chg="mod">
          <ac:chgData name="עומרי יוסף הייט" userId="f34da1f8-182a-47de-a4c1-c67a1a5a0fa1" providerId="ADAL" clId="{B446A780-80AB-400D-8AA5-39C823BC8936}" dt="2025-06-07T06:28:43.964" v="40" actId="1035"/>
          <ac:grpSpMkLst>
            <pc:docMk/>
            <pc:sldMk cId="0" sldId="260"/>
            <ac:grpSpMk id="16" creationId="{00000000-0000-0000-0000-000000000000}"/>
          </ac:grpSpMkLst>
        </pc:grpChg>
        <pc:grpChg chg="mod">
          <ac:chgData name="עומרי יוסף הייט" userId="f34da1f8-182a-47de-a4c1-c67a1a5a0fa1" providerId="ADAL" clId="{B446A780-80AB-400D-8AA5-39C823BC8936}" dt="2025-06-07T06:28:43.964" v="40" actId="1035"/>
          <ac:grpSpMkLst>
            <pc:docMk/>
            <pc:sldMk cId="0" sldId="260"/>
            <ac:grpSpMk id="22" creationId="{00000000-0000-0000-0000-000000000000}"/>
          </ac:grpSpMkLst>
        </pc:grpChg>
        <pc:grpChg chg="mod">
          <ac:chgData name="עומרי יוסף הייט" userId="f34da1f8-182a-47de-a4c1-c67a1a5a0fa1" providerId="ADAL" clId="{B446A780-80AB-400D-8AA5-39C823BC8936}" dt="2025-06-07T06:28:43.964" v="40" actId="1035"/>
          <ac:grpSpMkLst>
            <pc:docMk/>
            <pc:sldMk cId="0" sldId="260"/>
            <ac:grpSpMk id="26" creationId="{00000000-0000-0000-0000-000000000000}"/>
          </ac:grpSpMkLst>
        </pc:grpChg>
        <pc:grpChg chg="add mod">
          <ac:chgData name="עומרי יוסף הייט" userId="f34da1f8-182a-47de-a4c1-c67a1a5a0fa1" providerId="ADAL" clId="{B446A780-80AB-400D-8AA5-39C823BC8936}" dt="2025-06-10T13:49:20.492" v="120" actId="164"/>
          <ac:grpSpMkLst>
            <pc:docMk/>
            <pc:sldMk cId="0" sldId="260"/>
            <ac:grpSpMk id="29" creationId="{8CC9E2C7-09EF-F3D5-86E8-3818959017C7}"/>
          </ac:grpSpMkLst>
        </pc:grpChg>
      </pc:sldChg>
      <pc:sldChg chg="addSp modSp mod modTransition modAnim modNotesTx">
        <pc:chgData name="עומרי יוסף הייט" userId="f34da1f8-182a-47de-a4c1-c67a1a5a0fa1" providerId="ADAL" clId="{B446A780-80AB-400D-8AA5-39C823BC8936}" dt="2025-07-05T06:46:22.336" v="2020" actId="167"/>
        <pc:sldMkLst>
          <pc:docMk/>
          <pc:sldMk cId="0" sldId="261"/>
        </pc:sldMkLst>
        <pc:spChg chg="mod">
          <ac:chgData name="עומרי יוסף הייט" userId="f34da1f8-182a-47de-a4c1-c67a1a5a0fa1" providerId="ADAL" clId="{B446A780-80AB-400D-8AA5-39C823BC8936}" dt="2025-07-05T06:46:14.552" v="2017" actId="14100"/>
          <ac:spMkLst>
            <pc:docMk/>
            <pc:sldMk cId="0" sldId="261"/>
            <ac:spMk id="4" creationId="{00000000-0000-0000-0000-000000000000}"/>
          </ac:spMkLst>
        </pc:spChg>
        <pc:spChg chg="mod ord">
          <ac:chgData name="עומרי יוסף הייט" userId="f34da1f8-182a-47de-a4c1-c67a1a5a0fa1" providerId="ADAL" clId="{B446A780-80AB-400D-8AA5-39C823BC8936}" dt="2025-07-05T06:46:22.336" v="2020" actId="167"/>
          <ac:spMkLst>
            <pc:docMk/>
            <pc:sldMk cId="0" sldId="261"/>
            <ac:spMk id="8" creationId="{00000000-0000-0000-0000-000000000000}"/>
          </ac:spMkLst>
        </pc:spChg>
        <pc:spChg chg="mod">
          <ac:chgData name="עומרי יוסף הייט" userId="f34da1f8-182a-47de-a4c1-c67a1a5a0fa1" providerId="ADAL" clId="{B446A780-80AB-400D-8AA5-39C823BC8936}" dt="2025-06-10T13:49:50.548" v="122" actId="164"/>
          <ac:spMkLst>
            <pc:docMk/>
            <pc:sldMk cId="0" sldId="261"/>
            <ac:spMk id="10" creationId="{00000000-0000-0000-0000-000000000000}"/>
          </ac:spMkLst>
        </pc:spChg>
        <pc:spChg chg="mod">
          <ac:chgData name="עומרי יוסף הייט" userId="f34da1f8-182a-47de-a4c1-c67a1a5a0fa1" providerId="ADAL" clId="{B446A780-80AB-400D-8AA5-39C823BC8936}" dt="2025-06-10T13:50:09.354" v="126" actId="164"/>
          <ac:spMkLst>
            <pc:docMk/>
            <pc:sldMk cId="0" sldId="261"/>
            <ac:spMk id="11" creationId="{00000000-0000-0000-0000-000000000000}"/>
          </ac:spMkLst>
        </pc:spChg>
        <pc:spChg chg="mod">
          <ac:chgData name="עומרי יוסף הייט" userId="f34da1f8-182a-47de-a4c1-c67a1a5a0fa1" providerId="ADAL" clId="{B446A780-80AB-400D-8AA5-39C823BC8936}" dt="2025-06-10T13:50:21.546" v="127" actId="164"/>
          <ac:spMkLst>
            <pc:docMk/>
            <pc:sldMk cId="0" sldId="261"/>
            <ac:spMk id="12" creationId="{00000000-0000-0000-0000-000000000000}"/>
          </ac:spMkLst>
        </pc:spChg>
        <pc:spChg chg="mod">
          <ac:chgData name="עומרי יוסף הייט" userId="f34da1f8-182a-47de-a4c1-c67a1a5a0fa1" providerId="ADAL" clId="{B446A780-80AB-400D-8AA5-39C823BC8936}" dt="2025-06-10T13:50:28.844" v="128" actId="164"/>
          <ac:spMkLst>
            <pc:docMk/>
            <pc:sldMk cId="0" sldId="261"/>
            <ac:spMk id="13" creationId="{00000000-0000-0000-0000-000000000000}"/>
          </ac:spMkLst>
        </pc:spChg>
        <pc:spChg chg="mod">
          <ac:chgData name="עומרי יוסף הייט" userId="f34da1f8-182a-47de-a4c1-c67a1a5a0fa1" providerId="ADAL" clId="{B446A780-80AB-400D-8AA5-39C823BC8936}" dt="2025-06-10T13:50:35.213" v="129" actId="164"/>
          <ac:spMkLst>
            <pc:docMk/>
            <pc:sldMk cId="0" sldId="261"/>
            <ac:spMk id="14" creationId="{00000000-0000-0000-0000-000000000000}"/>
          </ac:spMkLst>
        </pc:spChg>
        <pc:spChg chg="mod">
          <ac:chgData name="עומרי יוסף הייט" userId="f34da1f8-182a-47de-a4c1-c67a1a5a0fa1" providerId="ADAL" clId="{B446A780-80AB-400D-8AA5-39C823BC8936}" dt="2025-06-10T13:49:50.548" v="122" actId="164"/>
          <ac:spMkLst>
            <pc:docMk/>
            <pc:sldMk cId="0" sldId="261"/>
            <ac:spMk id="18" creationId="{00000000-0000-0000-0000-000000000000}"/>
          </ac:spMkLst>
        </pc:spChg>
        <pc:spChg chg="mod">
          <ac:chgData name="עומרי יוסף הייט" userId="f34da1f8-182a-47de-a4c1-c67a1a5a0fa1" providerId="ADAL" clId="{B446A780-80AB-400D-8AA5-39C823BC8936}" dt="2025-06-10T13:50:09.354" v="126" actId="164"/>
          <ac:spMkLst>
            <pc:docMk/>
            <pc:sldMk cId="0" sldId="261"/>
            <ac:spMk id="19" creationId="{00000000-0000-0000-0000-000000000000}"/>
          </ac:spMkLst>
        </pc:spChg>
        <pc:spChg chg="mod">
          <ac:chgData name="עומרי יוסף הייט" userId="f34da1f8-182a-47de-a4c1-c67a1a5a0fa1" providerId="ADAL" clId="{B446A780-80AB-400D-8AA5-39C823BC8936}" dt="2025-06-10T13:50:21.546" v="127" actId="164"/>
          <ac:spMkLst>
            <pc:docMk/>
            <pc:sldMk cId="0" sldId="261"/>
            <ac:spMk id="20" creationId="{00000000-0000-0000-0000-000000000000}"/>
          </ac:spMkLst>
        </pc:spChg>
        <pc:spChg chg="mod">
          <ac:chgData name="עומרי יוסף הייט" userId="f34da1f8-182a-47de-a4c1-c67a1a5a0fa1" providerId="ADAL" clId="{B446A780-80AB-400D-8AA5-39C823BC8936}" dt="2025-06-10T13:50:28.844" v="128" actId="164"/>
          <ac:spMkLst>
            <pc:docMk/>
            <pc:sldMk cId="0" sldId="261"/>
            <ac:spMk id="21" creationId="{00000000-0000-0000-0000-000000000000}"/>
          </ac:spMkLst>
        </pc:spChg>
        <pc:spChg chg="mod">
          <ac:chgData name="עומרי יוסף הייט" userId="f34da1f8-182a-47de-a4c1-c67a1a5a0fa1" providerId="ADAL" clId="{B446A780-80AB-400D-8AA5-39C823BC8936}" dt="2025-06-10T13:50:35.213" v="129" actId="164"/>
          <ac:spMkLst>
            <pc:docMk/>
            <pc:sldMk cId="0" sldId="261"/>
            <ac:spMk id="22" creationId="{00000000-0000-0000-0000-000000000000}"/>
          </ac:spMkLst>
        </pc:spChg>
        <pc:spChg chg="mod">
          <ac:chgData name="עומרי יוסף הייט" userId="f34da1f8-182a-47de-a4c1-c67a1a5a0fa1" providerId="ADAL" clId="{B446A780-80AB-400D-8AA5-39C823BC8936}" dt="2025-06-21T06:56:08.720" v="1412" actId="20577"/>
          <ac:spMkLst>
            <pc:docMk/>
            <pc:sldMk cId="0" sldId="261"/>
            <ac:spMk id="39" creationId="{00000000-0000-0000-0000-000000000000}"/>
          </ac:spMkLst>
        </pc:spChg>
        <pc:grpChg chg="mod">
          <ac:chgData name="עומרי יוסף הייט" userId="f34da1f8-182a-47de-a4c1-c67a1a5a0fa1" providerId="ADAL" clId="{B446A780-80AB-400D-8AA5-39C823BC8936}" dt="2025-06-10T13:49:50.548" v="122" actId="164"/>
          <ac:grpSpMkLst>
            <pc:docMk/>
            <pc:sldMk cId="0" sldId="261"/>
            <ac:grpSpMk id="23" creationId="{00000000-0000-0000-0000-000000000000}"/>
          </ac:grpSpMkLst>
        </pc:grpChg>
        <pc:grpChg chg="mod">
          <ac:chgData name="עומרי יוסף הייט" userId="f34da1f8-182a-47de-a4c1-c67a1a5a0fa1" providerId="ADAL" clId="{B446A780-80AB-400D-8AA5-39C823BC8936}" dt="2025-06-10T13:50:09.354" v="126" actId="164"/>
          <ac:grpSpMkLst>
            <pc:docMk/>
            <pc:sldMk cId="0" sldId="261"/>
            <ac:grpSpMk id="26" creationId="{00000000-0000-0000-0000-000000000000}"/>
          </ac:grpSpMkLst>
        </pc:grpChg>
        <pc:grpChg chg="mod">
          <ac:chgData name="עומרי יוסף הייט" userId="f34da1f8-182a-47de-a4c1-c67a1a5a0fa1" providerId="ADAL" clId="{B446A780-80AB-400D-8AA5-39C823BC8936}" dt="2025-06-10T13:50:21.546" v="127" actId="164"/>
          <ac:grpSpMkLst>
            <pc:docMk/>
            <pc:sldMk cId="0" sldId="261"/>
            <ac:grpSpMk id="29" creationId="{00000000-0000-0000-0000-000000000000}"/>
          </ac:grpSpMkLst>
        </pc:grpChg>
        <pc:grpChg chg="mod">
          <ac:chgData name="עומרי יוסף הייט" userId="f34da1f8-182a-47de-a4c1-c67a1a5a0fa1" providerId="ADAL" clId="{B446A780-80AB-400D-8AA5-39C823BC8936}" dt="2025-06-10T13:50:28.844" v="128" actId="164"/>
          <ac:grpSpMkLst>
            <pc:docMk/>
            <pc:sldMk cId="0" sldId="261"/>
            <ac:grpSpMk id="32" creationId="{00000000-0000-0000-0000-000000000000}"/>
          </ac:grpSpMkLst>
        </pc:grpChg>
        <pc:grpChg chg="mod">
          <ac:chgData name="עומרי יוסף הייט" userId="f34da1f8-182a-47de-a4c1-c67a1a5a0fa1" providerId="ADAL" clId="{B446A780-80AB-400D-8AA5-39C823BC8936}" dt="2025-06-10T13:50:35.213" v="129" actId="164"/>
          <ac:grpSpMkLst>
            <pc:docMk/>
            <pc:sldMk cId="0" sldId="261"/>
            <ac:grpSpMk id="35" creationId="{00000000-0000-0000-0000-000000000000}"/>
          </ac:grpSpMkLst>
        </pc:grpChg>
        <pc:grpChg chg="add mod">
          <ac:chgData name="עומרי יוסף הייט" userId="f34da1f8-182a-47de-a4c1-c67a1a5a0fa1" providerId="ADAL" clId="{B446A780-80AB-400D-8AA5-39C823BC8936}" dt="2025-06-10T13:49:50.548" v="122" actId="164"/>
          <ac:grpSpMkLst>
            <pc:docMk/>
            <pc:sldMk cId="0" sldId="261"/>
            <ac:grpSpMk id="40" creationId="{63F623B5-5D5F-5559-BA33-CBB8EF3EAD17}"/>
          </ac:grpSpMkLst>
        </pc:grpChg>
        <pc:grpChg chg="add mod">
          <ac:chgData name="עומרי יוסף הייט" userId="f34da1f8-182a-47de-a4c1-c67a1a5a0fa1" providerId="ADAL" clId="{B446A780-80AB-400D-8AA5-39C823BC8936}" dt="2025-06-10T13:50:09.354" v="126" actId="164"/>
          <ac:grpSpMkLst>
            <pc:docMk/>
            <pc:sldMk cId="0" sldId="261"/>
            <ac:grpSpMk id="41" creationId="{041F17CB-CA5C-95D4-3138-B955A0C1D6B7}"/>
          </ac:grpSpMkLst>
        </pc:grpChg>
        <pc:grpChg chg="add mod">
          <ac:chgData name="עומרי יוסף הייט" userId="f34da1f8-182a-47de-a4c1-c67a1a5a0fa1" providerId="ADAL" clId="{B446A780-80AB-400D-8AA5-39C823BC8936}" dt="2025-06-10T13:50:21.546" v="127" actId="164"/>
          <ac:grpSpMkLst>
            <pc:docMk/>
            <pc:sldMk cId="0" sldId="261"/>
            <ac:grpSpMk id="42" creationId="{F48E56BC-9238-03C1-7372-EDB73D32D129}"/>
          </ac:grpSpMkLst>
        </pc:grpChg>
        <pc:grpChg chg="add mod">
          <ac:chgData name="עומרי יוסף הייט" userId="f34da1f8-182a-47de-a4c1-c67a1a5a0fa1" providerId="ADAL" clId="{B446A780-80AB-400D-8AA5-39C823BC8936}" dt="2025-06-10T13:50:28.844" v="128" actId="164"/>
          <ac:grpSpMkLst>
            <pc:docMk/>
            <pc:sldMk cId="0" sldId="261"/>
            <ac:grpSpMk id="43" creationId="{A70BD078-ED09-34D3-FAF5-74777251B5C9}"/>
          </ac:grpSpMkLst>
        </pc:grpChg>
        <pc:grpChg chg="add mod">
          <ac:chgData name="עומרי יוסף הייט" userId="f34da1f8-182a-47de-a4c1-c67a1a5a0fa1" providerId="ADAL" clId="{B446A780-80AB-400D-8AA5-39C823BC8936}" dt="2025-06-10T13:50:35.213" v="129" actId="164"/>
          <ac:grpSpMkLst>
            <pc:docMk/>
            <pc:sldMk cId="0" sldId="261"/>
            <ac:grpSpMk id="44" creationId="{EB2A179A-06FB-CE21-B05F-4757B5140B40}"/>
          </ac:grpSpMkLst>
        </pc:grpChg>
      </pc:sldChg>
      <pc:sldChg chg="addSp delSp modSp mod modTransition modAnim modNotesTx">
        <pc:chgData name="עומרי יוסף הייט" userId="f34da1f8-182a-47de-a4c1-c67a1a5a0fa1" providerId="ADAL" clId="{B446A780-80AB-400D-8AA5-39C823BC8936}" dt="2025-06-21T15:20:48.894" v="1847" actId="1037"/>
        <pc:sldMkLst>
          <pc:docMk/>
          <pc:sldMk cId="0" sldId="262"/>
        </pc:sldMkLst>
        <pc:spChg chg="mod">
          <ac:chgData name="עומרי יוסף הייט" userId="f34da1f8-182a-47de-a4c1-c67a1a5a0fa1" providerId="ADAL" clId="{B446A780-80AB-400D-8AA5-39C823BC8936}" dt="2025-06-20T14:12:27.118" v="637" actId="1076"/>
          <ac:spMkLst>
            <pc:docMk/>
            <pc:sldMk cId="0" sldId="262"/>
            <ac:spMk id="2" creationId="{00000000-0000-0000-0000-000000000000}"/>
          </ac:spMkLst>
        </pc:spChg>
        <pc:spChg chg="add del mod">
          <ac:chgData name="עומרי יוסף הייט" userId="f34da1f8-182a-47de-a4c1-c67a1a5a0fa1" providerId="ADAL" clId="{B446A780-80AB-400D-8AA5-39C823BC8936}" dt="2025-06-21T06:14:21.338" v="680" actId="164"/>
          <ac:spMkLst>
            <pc:docMk/>
            <pc:sldMk cId="0" sldId="262"/>
            <ac:spMk id="9" creationId="{00000000-0000-0000-0000-000000000000}"/>
          </ac:spMkLst>
        </pc:spChg>
        <pc:spChg chg="mod">
          <ac:chgData name="עומרי יוסף הייט" userId="f34da1f8-182a-47de-a4c1-c67a1a5a0fa1" providerId="ADAL" clId="{B446A780-80AB-400D-8AA5-39C823BC8936}" dt="2025-06-21T06:14:30.545" v="682" actId="164"/>
          <ac:spMkLst>
            <pc:docMk/>
            <pc:sldMk cId="0" sldId="262"/>
            <ac:spMk id="10" creationId="{00000000-0000-0000-0000-000000000000}"/>
          </ac:spMkLst>
        </pc:spChg>
        <pc:spChg chg="mod">
          <ac:chgData name="עומרי יוסף הייט" userId="f34da1f8-182a-47de-a4c1-c67a1a5a0fa1" providerId="ADAL" clId="{B446A780-80AB-400D-8AA5-39C823BC8936}" dt="2025-06-21T06:14:39.380" v="684" actId="164"/>
          <ac:spMkLst>
            <pc:docMk/>
            <pc:sldMk cId="0" sldId="262"/>
            <ac:spMk id="12" creationId="{00000000-0000-0000-0000-000000000000}"/>
          </ac:spMkLst>
        </pc:spChg>
        <pc:spChg chg="add del mod">
          <ac:chgData name="עומרי יוסף הייט" userId="f34da1f8-182a-47de-a4c1-c67a1a5a0fa1" providerId="ADAL" clId="{B446A780-80AB-400D-8AA5-39C823BC8936}" dt="2025-06-21T06:14:21.338" v="680" actId="164"/>
          <ac:spMkLst>
            <pc:docMk/>
            <pc:sldMk cId="0" sldId="262"/>
            <ac:spMk id="15" creationId="{00000000-0000-0000-0000-000000000000}"/>
          </ac:spMkLst>
        </pc:spChg>
        <pc:spChg chg="add del mod">
          <ac:chgData name="עומרי יוסף הייט" userId="f34da1f8-182a-47de-a4c1-c67a1a5a0fa1" providerId="ADAL" clId="{B446A780-80AB-400D-8AA5-39C823BC8936}" dt="2025-06-21T06:14:21.338" v="680" actId="164"/>
          <ac:spMkLst>
            <pc:docMk/>
            <pc:sldMk cId="0" sldId="262"/>
            <ac:spMk id="16" creationId="{00000000-0000-0000-0000-000000000000}"/>
          </ac:spMkLst>
        </pc:spChg>
        <pc:spChg chg="mod">
          <ac:chgData name="עומרי יוסף הייט" userId="f34da1f8-182a-47de-a4c1-c67a1a5a0fa1" providerId="ADAL" clId="{B446A780-80AB-400D-8AA5-39C823BC8936}" dt="2025-06-21T06:14:39.380" v="684" actId="164"/>
          <ac:spMkLst>
            <pc:docMk/>
            <pc:sldMk cId="0" sldId="262"/>
            <ac:spMk id="17" creationId="{00000000-0000-0000-0000-000000000000}"/>
          </ac:spMkLst>
        </pc:spChg>
        <pc:spChg chg="mod">
          <ac:chgData name="עומרי יוסף הייט" userId="f34da1f8-182a-47de-a4c1-c67a1a5a0fa1" providerId="ADAL" clId="{B446A780-80AB-400D-8AA5-39C823BC8936}" dt="2025-06-21T06:14:39.380" v="684" actId="164"/>
          <ac:spMkLst>
            <pc:docMk/>
            <pc:sldMk cId="0" sldId="262"/>
            <ac:spMk id="18" creationId="{00000000-0000-0000-0000-000000000000}"/>
          </ac:spMkLst>
        </pc:spChg>
        <pc:spChg chg="mod">
          <ac:chgData name="עומרי יוסף הייט" userId="f34da1f8-182a-47de-a4c1-c67a1a5a0fa1" providerId="ADAL" clId="{B446A780-80AB-400D-8AA5-39C823BC8936}" dt="2025-06-21T06:14:30.545" v="682" actId="164"/>
          <ac:spMkLst>
            <pc:docMk/>
            <pc:sldMk cId="0" sldId="262"/>
            <ac:spMk id="19" creationId="{00000000-0000-0000-0000-000000000000}"/>
          </ac:spMkLst>
        </pc:spChg>
        <pc:spChg chg="mod">
          <ac:chgData name="עומרי יוסף הייט" userId="f34da1f8-182a-47de-a4c1-c67a1a5a0fa1" providerId="ADAL" clId="{B446A780-80AB-400D-8AA5-39C823BC8936}" dt="2025-06-21T06:14:30.545" v="682" actId="164"/>
          <ac:spMkLst>
            <pc:docMk/>
            <pc:sldMk cId="0" sldId="262"/>
            <ac:spMk id="20" creationId="{00000000-0000-0000-0000-000000000000}"/>
          </ac:spMkLst>
        </pc:spChg>
        <pc:spChg chg="mod">
          <ac:chgData name="עומרי יוסף הייט" userId="f34da1f8-182a-47de-a4c1-c67a1a5a0fa1" providerId="ADAL" clId="{B446A780-80AB-400D-8AA5-39C823BC8936}" dt="2025-06-21T06:14:35.041" v="683" actId="164"/>
          <ac:spMkLst>
            <pc:docMk/>
            <pc:sldMk cId="0" sldId="262"/>
            <ac:spMk id="21" creationId="{00000000-0000-0000-0000-000000000000}"/>
          </ac:spMkLst>
        </pc:spChg>
        <pc:spChg chg="mod">
          <ac:chgData name="עומרי יוסף הייט" userId="f34da1f8-182a-47de-a4c1-c67a1a5a0fa1" providerId="ADAL" clId="{B446A780-80AB-400D-8AA5-39C823BC8936}" dt="2025-06-21T06:14:35.041" v="683" actId="164"/>
          <ac:spMkLst>
            <pc:docMk/>
            <pc:sldMk cId="0" sldId="262"/>
            <ac:spMk id="22" creationId="{00000000-0000-0000-0000-000000000000}"/>
          </ac:spMkLst>
        </pc:spChg>
        <pc:spChg chg="add mod">
          <ac:chgData name="עומרי יוסף הייט" userId="f34da1f8-182a-47de-a4c1-c67a1a5a0fa1" providerId="ADAL" clId="{B446A780-80AB-400D-8AA5-39C823BC8936}" dt="2025-06-21T06:14:25.564" v="681" actId="164"/>
          <ac:spMkLst>
            <pc:docMk/>
            <pc:sldMk cId="0" sldId="262"/>
            <ac:spMk id="30" creationId="{94CC601A-D837-F692-0319-68402B6896DA}"/>
          </ac:spMkLst>
        </pc:spChg>
        <pc:spChg chg="add mod">
          <ac:chgData name="עומרי יוסף הייט" userId="f34da1f8-182a-47de-a4c1-c67a1a5a0fa1" providerId="ADAL" clId="{B446A780-80AB-400D-8AA5-39C823BC8936}" dt="2025-06-21T06:14:25.564" v="681" actId="164"/>
          <ac:spMkLst>
            <pc:docMk/>
            <pc:sldMk cId="0" sldId="262"/>
            <ac:spMk id="31" creationId="{2CD73318-672A-5976-F533-77A004536A98}"/>
          </ac:spMkLst>
        </pc:spChg>
        <pc:grpChg chg="add mod">
          <ac:chgData name="עומרי יוסף הייט" userId="f34da1f8-182a-47de-a4c1-c67a1a5a0fa1" providerId="ADAL" clId="{B446A780-80AB-400D-8AA5-39C823BC8936}" dt="2025-06-21T06:14:57.551" v="686" actId="1076"/>
          <ac:grpSpMkLst>
            <pc:docMk/>
            <pc:sldMk cId="0" sldId="262"/>
            <ac:grpSpMk id="11" creationId="{46D438BF-9429-1C3C-4DFC-F2B4C090339E}"/>
          </ac:grpSpMkLst>
        </pc:grpChg>
        <pc:grpChg chg="add mod">
          <ac:chgData name="עומרי יוסף הייט" userId="f34da1f8-182a-47de-a4c1-c67a1a5a0fa1" providerId="ADAL" clId="{B446A780-80AB-400D-8AA5-39C823BC8936}" dt="2025-06-21T06:14:25.564" v="681" actId="164"/>
          <ac:grpSpMkLst>
            <pc:docMk/>
            <pc:sldMk cId="0" sldId="262"/>
            <ac:grpSpMk id="23" creationId="{0981CCFC-53D7-2351-3CDE-63836FEF3633}"/>
          </ac:grpSpMkLst>
        </pc:grpChg>
        <pc:grpChg chg="add mod">
          <ac:chgData name="עומרי יוסף הייט" userId="f34da1f8-182a-47de-a4c1-c67a1a5a0fa1" providerId="ADAL" clId="{B446A780-80AB-400D-8AA5-39C823BC8936}" dt="2025-06-21T15:20:48.894" v="1847" actId="1037"/>
          <ac:grpSpMkLst>
            <pc:docMk/>
            <pc:sldMk cId="0" sldId="262"/>
            <ac:grpSpMk id="24" creationId="{CF812F38-7EA1-A3A8-B81B-EB843AB23777}"/>
          </ac:grpSpMkLst>
        </pc:grpChg>
        <pc:grpChg chg="add mod">
          <ac:chgData name="עומרי יוסף הייט" userId="f34da1f8-182a-47de-a4c1-c67a1a5a0fa1" providerId="ADAL" clId="{B446A780-80AB-400D-8AA5-39C823BC8936}" dt="2025-06-21T06:16:19.771" v="690" actId="1076"/>
          <ac:grpSpMkLst>
            <pc:docMk/>
            <pc:sldMk cId="0" sldId="262"/>
            <ac:grpSpMk id="25" creationId="{BE3326DF-F14D-8740-C078-1CA3169EA031}"/>
          </ac:grpSpMkLst>
        </pc:grpChg>
        <pc:grpChg chg="add mod">
          <ac:chgData name="עומרי יוסף הייט" userId="f34da1f8-182a-47de-a4c1-c67a1a5a0fa1" providerId="ADAL" clId="{B446A780-80AB-400D-8AA5-39C823BC8936}" dt="2025-06-21T06:16:26.851" v="691" actId="1076"/>
          <ac:grpSpMkLst>
            <pc:docMk/>
            <pc:sldMk cId="0" sldId="262"/>
            <ac:grpSpMk id="26" creationId="{2DE7A928-7DAD-023E-951F-EC48DF7EA4AD}"/>
          </ac:grpSpMkLst>
        </pc:grpChg>
        <pc:picChg chg="add mod">
          <ac:chgData name="עומרי יוסף הייט" userId="f34da1f8-182a-47de-a4c1-c67a1a5a0fa1" providerId="ADAL" clId="{B446A780-80AB-400D-8AA5-39C823BC8936}" dt="2025-06-21T06:14:35.041" v="683" actId="164"/>
          <ac:picMkLst>
            <pc:docMk/>
            <pc:sldMk cId="0" sldId="262"/>
            <ac:picMk id="27" creationId="{956C09C6-EE45-5388-A7E5-D4E2048E1A2F}"/>
          </ac:picMkLst>
        </pc:picChg>
        <pc:picChg chg="add mod">
          <ac:chgData name="עומרי יוסף הייט" userId="f34da1f8-182a-47de-a4c1-c67a1a5a0fa1" providerId="ADAL" clId="{B446A780-80AB-400D-8AA5-39C823BC8936}" dt="2025-06-21T06:14:25.564" v="681" actId="164"/>
          <ac:picMkLst>
            <pc:docMk/>
            <pc:sldMk cId="0" sldId="262"/>
            <ac:picMk id="29" creationId="{4845CF99-4F99-9315-D077-32C106BA00E9}"/>
          </ac:picMkLst>
        </pc:picChg>
      </pc:sldChg>
      <pc:sldChg chg="modTransition modNotesTx">
        <pc:chgData name="עומרי יוסף הייט" userId="f34da1f8-182a-47de-a4c1-c67a1a5a0fa1" providerId="ADAL" clId="{B446A780-80AB-400D-8AA5-39C823BC8936}" dt="2025-06-21T06:20:36.335" v="710" actId="12"/>
        <pc:sldMkLst>
          <pc:docMk/>
          <pc:sldMk cId="0" sldId="263"/>
        </pc:sldMkLst>
      </pc:sldChg>
      <pc:sldChg chg="modSp mod modTransition modNotesTx">
        <pc:chgData name="עומרי יוסף הייט" userId="f34da1f8-182a-47de-a4c1-c67a1a5a0fa1" providerId="ADAL" clId="{B446A780-80AB-400D-8AA5-39C823BC8936}" dt="2025-06-21T06:24:07.580" v="769" actId="20577"/>
        <pc:sldMkLst>
          <pc:docMk/>
          <pc:sldMk cId="0" sldId="264"/>
        </pc:sldMkLst>
      </pc:sldChg>
      <pc:sldChg chg="modTransition modNotesTx">
        <pc:chgData name="עומרי יוסף הייט" userId="f34da1f8-182a-47de-a4c1-c67a1a5a0fa1" providerId="ADAL" clId="{B446A780-80AB-400D-8AA5-39C823BC8936}" dt="2025-06-21T06:39:52.115" v="928" actId="207"/>
        <pc:sldMkLst>
          <pc:docMk/>
          <pc:sldMk cId="0" sldId="265"/>
        </pc:sldMkLst>
      </pc:sldChg>
      <pc:sldChg chg="modTransition modNotesTx">
        <pc:chgData name="עומרי יוסף הייט" userId="f34da1f8-182a-47de-a4c1-c67a1a5a0fa1" providerId="ADAL" clId="{B446A780-80AB-400D-8AA5-39C823BC8936}" dt="2025-06-21T06:27:15.011" v="789" actId="20577"/>
        <pc:sldMkLst>
          <pc:docMk/>
          <pc:sldMk cId="0" sldId="266"/>
        </pc:sldMkLst>
      </pc:sldChg>
      <pc:sldChg chg="addSp modSp modTransition modAnim modNotesTx">
        <pc:chgData name="עומרי יוסף הייט" userId="f34da1f8-182a-47de-a4c1-c67a1a5a0fa1" providerId="ADAL" clId="{B446A780-80AB-400D-8AA5-39C823BC8936}" dt="2025-06-21T06:38:30.644" v="927" actId="20577"/>
        <pc:sldMkLst>
          <pc:docMk/>
          <pc:sldMk cId="0" sldId="267"/>
        </pc:sldMkLst>
        <pc:spChg chg="mod">
          <ac:chgData name="עומרי יוסף הייט" userId="f34da1f8-182a-47de-a4c1-c67a1a5a0fa1" providerId="ADAL" clId="{B446A780-80AB-400D-8AA5-39C823BC8936}" dt="2025-06-10T13:53:14.679" v="153" actId="164"/>
          <ac:spMkLst>
            <pc:docMk/>
            <pc:sldMk cId="0" sldId="267"/>
            <ac:spMk id="28" creationId="{00000000-0000-0000-0000-000000000000}"/>
          </ac:spMkLst>
        </pc:spChg>
        <pc:spChg chg="mod">
          <ac:chgData name="עומרי יוסף הייט" userId="f34da1f8-182a-47de-a4c1-c67a1a5a0fa1" providerId="ADAL" clId="{B446A780-80AB-400D-8AA5-39C823BC8936}" dt="2025-06-10T13:53:58.205" v="162" actId="6549"/>
          <ac:spMkLst>
            <pc:docMk/>
            <pc:sldMk cId="0" sldId="267"/>
            <ac:spMk id="29" creationId="{00000000-0000-0000-0000-000000000000}"/>
          </ac:spMkLst>
        </pc:spChg>
        <pc:grpChg chg="add mod">
          <ac:chgData name="עומרי יוסף הייט" userId="f34da1f8-182a-47de-a4c1-c67a1a5a0fa1" providerId="ADAL" clId="{B446A780-80AB-400D-8AA5-39C823BC8936}" dt="2025-06-10T13:53:14.679" v="153" actId="164"/>
          <ac:grpSpMkLst>
            <pc:docMk/>
            <pc:sldMk cId="0" sldId="267"/>
            <ac:grpSpMk id="30" creationId="{B684B887-5B65-0DAD-8BA6-EBB4ED981C80}"/>
          </ac:grpSpMkLst>
        </pc:grpChg>
      </pc:sldChg>
      <pc:sldChg chg="addSp modSp mod modTransition modAnim modNotesTx">
        <pc:chgData name="עומרי יוסף הייט" userId="f34da1f8-182a-47de-a4c1-c67a1a5a0fa1" providerId="ADAL" clId="{B446A780-80AB-400D-8AA5-39C823BC8936}" dt="2025-06-21T09:29:25.447" v="1840" actId="1036"/>
        <pc:sldMkLst>
          <pc:docMk/>
          <pc:sldMk cId="0" sldId="268"/>
        </pc:sldMkLst>
        <pc:spChg chg="mod">
          <ac:chgData name="עומרי יוסף הייט" userId="f34da1f8-182a-47de-a4c1-c67a1a5a0fa1" providerId="ADAL" clId="{B446A780-80AB-400D-8AA5-39C823BC8936}" dt="2025-06-21T09:29:25.447" v="1840" actId="1036"/>
          <ac:spMkLst>
            <pc:docMk/>
            <pc:sldMk cId="0" sldId="268"/>
            <ac:spMk id="6" creationId="{00000000-0000-0000-0000-000000000000}"/>
          </ac:spMkLst>
        </pc:spChg>
        <pc:graphicFrameChg chg="add mod ord">
          <ac:chgData name="עומרי יוסף הייט" userId="f34da1f8-182a-47de-a4c1-c67a1a5a0fa1" providerId="ADAL" clId="{B446A780-80AB-400D-8AA5-39C823BC8936}" dt="2025-06-21T09:28:50.910" v="1838" actId="1035"/>
          <ac:graphicFrameMkLst>
            <pc:docMk/>
            <pc:sldMk cId="0" sldId="268"/>
            <ac:graphicFrameMk id="13" creationId="{B123E80F-E40F-AD96-5F86-AAB81656D2B5}"/>
          </ac:graphicFrameMkLst>
        </pc:graphicFrameChg>
        <pc:graphicFrameChg chg="add mod ord modGraphic">
          <ac:chgData name="עומרי יוסף הייט" userId="f34da1f8-182a-47de-a4c1-c67a1a5a0fa1" providerId="ADAL" clId="{B446A780-80AB-400D-8AA5-39C823BC8936}" dt="2025-06-21T09:28:50.910" v="1838" actId="1035"/>
          <ac:graphicFrameMkLst>
            <pc:docMk/>
            <pc:sldMk cId="0" sldId="268"/>
            <ac:graphicFrameMk id="14" creationId="{E745018B-2826-FE34-E8B7-F7F271CE831D}"/>
          </ac:graphicFrameMkLst>
        </pc:graphicFrameChg>
        <pc:graphicFrameChg chg="add mod ord modGraphic">
          <ac:chgData name="עומרי יוסף הייט" userId="f34da1f8-182a-47de-a4c1-c67a1a5a0fa1" providerId="ADAL" clId="{B446A780-80AB-400D-8AA5-39C823BC8936}" dt="2025-06-21T09:28:50.910" v="1838" actId="1035"/>
          <ac:graphicFrameMkLst>
            <pc:docMk/>
            <pc:sldMk cId="0" sldId="268"/>
            <ac:graphicFrameMk id="15" creationId="{1428474C-E232-4ED3-E40D-87B9380E93AC}"/>
          </ac:graphicFrameMkLst>
        </pc:graphicFrameChg>
        <pc:graphicFrameChg chg="add mod ord">
          <ac:chgData name="עומרי יוסף הייט" userId="f34da1f8-182a-47de-a4c1-c67a1a5a0fa1" providerId="ADAL" clId="{B446A780-80AB-400D-8AA5-39C823BC8936}" dt="2025-06-21T09:28:50.910" v="1838" actId="1035"/>
          <ac:graphicFrameMkLst>
            <pc:docMk/>
            <pc:sldMk cId="0" sldId="268"/>
            <ac:graphicFrameMk id="16" creationId="{9CDADF73-B1CA-3FB2-A84C-749013A87A0C}"/>
          </ac:graphicFrameMkLst>
        </pc:graphicFrameChg>
        <pc:graphicFrameChg chg="mod modGraphic">
          <ac:chgData name="עומרי יוסף הייט" userId="f34da1f8-182a-47de-a4c1-c67a1a5a0fa1" providerId="ADAL" clId="{B446A780-80AB-400D-8AA5-39C823BC8936}" dt="2025-06-21T09:29:10.231" v="1839" actId="14100"/>
          <ac:graphicFrameMkLst>
            <pc:docMk/>
            <pc:sldMk cId="0" sldId="268"/>
            <ac:graphicFrameMk id="17" creationId="{229A40D9-7FD6-2203-7225-40134171A95C}"/>
          </ac:graphicFrameMkLst>
        </pc:graphicFrameChg>
      </pc:sldChg>
      <pc:sldChg chg="modSp mod modTransition">
        <pc:chgData name="עומרי יוסף הייט" userId="f34da1f8-182a-47de-a4c1-c67a1a5a0fa1" providerId="ADAL" clId="{B446A780-80AB-400D-8AA5-39C823BC8936}" dt="2025-06-21T09:30:04.321" v="1842" actId="1076"/>
        <pc:sldMkLst>
          <pc:docMk/>
          <pc:sldMk cId="0" sldId="269"/>
        </pc:sldMkLst>
        <pc:spChg chg="mod">
          <ac:chgData name="עומרי יוסף הייט" userId="f34da1f8-182a-47de-a4c1-c67a1a5a0fa1" providerId="ADAL" clId="{B446A780-80AB-400D-8AA5-39C823BC8936}" dt="2025-06-21T09:30:04.321" v="1842" actId="1076"/>
          <ac:spMkLst>
            <pc:docMk/>
            <pc:sldMk cId="0" sldId="269"/>
            <ac:spMk id="4" creationId="{00000000-0000-0000-0000-000000000000}"/>
          </ac:spMkLst>
        </pc:spChg>
      </pc:sldChg>
      <pc:sldChg chg="modSp mod">
        <pc:chgData name="עומרי יוסף הייט" userId="f34da1f8-182a-47de-a4c1-c67a1a5a0fa1" providerId="ADAL" clId="{B446A780-80AB-400D-8AA5-39C823BC8936}" dt="2025-07-05T06:35:21.941" v="1942" actId="20577"/>
        <pc:sldMkLst>
          <pc:docMk/>
          <pc:sldMk cId="3165471550" sldId="270"/>
        </pc:sldMkLst>
        <pc:spChg chg="mod">
          <ac:chgData name="עומרי יוסף הייט" userId="f34da1f8-182a-47de-a4c1-c67a1a5a0fa1" providerId="ADAL" clId="{B446A780-80AB-400D-8AA5-39C823BC8936}" dt="2025-07-05T06:35:21.941" v="1942" actId="20577"/>
          <ac:spMkLst>
            <pc:docMk/>
            <pc:sldMk cId="3165471550" sldId="270"/>
            <ac:spMk id="16" creationId="{6A0E7152-04FC-8FB7-232C-818CC75CA427}"/>
          </ac:spMkLst>
        </pc:spChg>
      </pc:sldChg>
      <pc:sldChg chg="add del setBg">
        <pc:chgData name="עומרי יוסף הייט" userId="f34da1f8-182a-47de-a4c1-c67a1a5a0fa1" providerId="ADAL" clId="{B446A780-80AB-400D-8AA5-39C823BC8936}" dt="2025-07-05T06:40:53.209" v="1944"/>
        <pc:sldMkLst>
          <pc:docMk/>
          <pc:sldMk cId="1157811893" sldId="271"/>
        </pc:sldMkLst>
      </pc:sldChg>
      <pc:sldChg chg="addSp delSp modSp add mod ord delAnim modAnim modNotesTx">
        <pc:chgData name="עומרי יוסף הייט" userId="f34da1f8-182a-47de-a4c1-c67a1a5a0fa1" providerId="ADAL" clId="{B446A780-80AB-400D-8AA5-39C823BC8936}" dt="2025-07-05T07:12:45.859" v="2253" actId="20577"/>
        <pc:sldMkLst>
          <pc:docMk/>
          <pc:sldMk cId="2500501156" sldId="271"/>
        </pc:sldMkLst>
        <pc:spChg chg="mod">
          <ac:chgData name="עומרי יוסף הייט" userId="f34da1f8-182a-47de-a4c1-c67a1a5a0fa1" providerId="ADAL" clId="{B446A780-80AB-400D-8AA5-39C823BC8936}" dt="2025-07-05T07:11:38.057" v="2240" actId="20577"/>
          <ac:spMkLst>
            <pc:docMk/>
            <pc:sldMk cId="2500501156" sldId="271"/>
            <ac:spMk id="21" creationId="{ACA319D6-1EB7-C19A-5DD7-6C2DF7CF3A39}"/>
          </ac:spMkLst>
        </pc:spChg>
        <pc:spChg chg="add mod">
          <ac:chgData name="עומרי יוסף הייט" userId="f34da1f8-182a-47de-a4c1-c67a1a5a0fa1" providerId="ADAL" clId="{B446A780-80AB-400D-8AA5-39C823BC8936}" dt="2025-07-05T07:10:06.570" v="2221" actId="164"/>
          <ac:spMkLst>
            <pc:docMk/>
            <pc:sldMk cId="2500501156" sldId="271"/>
            <ac:spMk id="36" creationId="{9C464CD1-02CB-75EA-C647-85399DDAD45C}"/>
          </ac:spMkLst>
        </pc:spChg>
        <pc:spChg chg="add mod">
          <ac:chgData name="עומרי יוסף הייט" userId="f34da1f8-182a-47de-a4c1-c67a1a5a0fa1" providerId="ADAL" clId="{B446A780-80AB-400D-8AA5-39C823BC8936}" dt="2025-07-05T07:10:11.285" v="2222" actId="164"/>
          <ac:spMkLst>
            <pc:docMk/>
            <pc:sldMk cId="2500501156" sldId="271"/>
            <ac:spMk id="37" creationId="{62FF4068-C9B6-10E8-014C-D28DBBC71118}"/>
          </ac:spMkLst>
        </pc:spChg>
        <pc:spChg chg="add mod">
          <ac:chgData name="עומרי יוסף הייט" userId="f34da1f8-182a-47de-a4c1-c67a1a5a0fa1" providerId="ADAL" clId="{B446A780-80AB-400D-8AA5-39C823BC8936}" dt="2025-07-05T07:10:15.610" v="2223" actId="164"/>
          <ac:spMkLst>
            <pc:docMk/>
            <pc:sldMk cId="2500501156" sldId="271"/>
            <ac:spMk id="42" creationId="{4DFBDAFD-8FFF-9ED9-A267-A18AFF94D844}"/>
          </ac:spMkLst>
        </pc:spChg>
        <pc:spChg chg="add mod">
          <ac:chgData name="עומרי יוסף הייט" userId="f34da1f8-182a-47de-a4c1-c67a1a5a0fa1" providerId="ADAL" clId="{B446A780-80AB-400D-8AA5-39C823BC8936}" dt="2025-07-05T07:10:21.251" v="2224" actId="164"/>
          <ac:spMkLst>
            <pc:docMk/>
            <pc:sldMk cId="2500501156" sldId="271"/>
            <ac:spMk id="46" creationId="{39594322-C963-930C-205D-0DB340E5B4C1}"/>
          </ac:spMkLst>
        </pc:spChg>
        <pc:spChg chg="add mod">
          <ac:chgData name="עומרי יוסף הייט" userId="f34da1f8-182a-47de-a4c1-c67a1a5a0fa1" providerId="ADAL" clId="{B446A780-80AB-400D-8AA5-39C823BC8936}" dt="2025-07-05T07:10:28.314" v="2225" actId="164"/>
          <ac:spMkLst>
            <pc:docMk/>
            <pc:sldMk cId="2500501156" sldId="271"/>
            <ac:spMk id="49" creationId="{26132A02-6547-AB4D-0CC0-EB6AD16E3944}"/>
          </ac:spMkLst>
        </pc:spChg>
        <pc:grpChg chg="add mod">
          <ac:chgData name="עומרי יוסף הייט" userId="f34da1f8-182a-47de-a4c1-c67a1a5a0fa1" providerId="ADAL" clId="{B446A780-80AB-400D-8AA5-39C823BC8936}" dt="2025-07-05T07:10:06.570" v="2221" actId="164"/>
          <ac:grpSpMkLst>
            <pc:docMk/>
            <pc:sldMk cId="2500501156" sldId="271"/>
            <ac:grpSpMk id="50" creationId="{AB801FC8-1F29-287F-E63C-48F407209DF1}"/>
          </ac:grpSpMkLst>
        </pc:grpChg>
        <pc:grpChg chg="add mod">
          <ac:chgData name="עומרי יוסף הייט" userId="f34da1f8-182a-47de-a4c1-c67a1a5a0fa1" providerId="ADAL" clId="{B446A780-80AB-400D-8AA5-39C823BC8936}" dt="2025-07-05T07:10:11.285" v="2222" actId="164"/>
          <ac:grpSpMkLst>
            <pc:docMk/>
            <pc:sldMk cId="2500501156" sldId="271"/>
            <ac:grpSpMk id="51" creationId="{41009F72-B0D8-9F91-C5AB-3C9D756616DA}"/>
          </ac:grpSpMkLst>
        </pc:grpChg>
        <pc:grpChg chg="add mod">
          <ac:chgData name="עומרי יוסף הייט" userId="f34da1f8-182a-47de-a4c1-c67a1a5a0fa1" providerId="ADAL" clId="{B446A780-80AB-400D-8AA5-39C823BC8936}" dt="2025-07-05T07:10:15.610" v="2223" actId="164"/>
          <ac:grpSpMkLst>
            <pc:docMk/>
            <pc:sldMk cId="2500501156" sldId="271"/>
            <ac:grpSpMk id="52" creationId="{B6842CFC-865D-CC2F-688D-8BBC599C1894}"/>
          </ac:grpSpMkLst>
        </pc:grpChg>
        <pc:grpChg chg="add mod">
          <ac:chgData name="עומרי יוסף הייט" userId="f34da1f8-182a-47de-a4c1-c67a1a5a0fa1" providerId="ADAL" clId="{B446A780-80AB-400D-8AA5-39C823BC8936}" dt="2025-07-05T07:10:21.251" v="2224" actId="164"/>
          <ac:grpSpMkLst>
            <pc:docMk/>
            <pc:sldMk cId="2500501156" sldId="271"/>
            <ac:grpSpMk id="53" creationId="{4A62CF8A-48E0-B1F8-8965-5CA642F08335}"/>
          </ac:grpSpMkLst>
        </pc:grpChg>
        <pc:grpChg chg="add mod">
          <ac:chgData name="עומרי יוסף הייט" userId="f34da1f8-182a-47de-a4c1-c67a1a5a0fa1" providerId="ADAL" clId="{B446A780-80AB-400D-8AA5-39C823BC8936}" dt="2025-07-05T07:10:28.314" v="2225" actId="164"/>
          <ac:grpSpMkLst>
            <pc:docMk/>
            <pc:sldMk cId="2500501156" sldId="271"/>
            <ac:grpSpMk id="54" creationId="{B07F3274-73EC-EAE8-DB7B-BC83AB251ABD}"/>
          </ac:grpSpMkLst>
        </pc:grpChg>
        <pc:picChg chg="add mod">
          <ac:chgData name="עומרי יוסף הייט" userId="f34da1f8-182a-47de-a4c1-c67a1a5a0fa1" providerId="ADAL" clId="{B446A780-80AB-400D-8AA5-39C823BC8936}" dt="2025-07-05T07:10:11.285" v="2222" actId="164"/>
          <ac:picMkLst>
            <pc:docMk/>
            <pc:sldMk cId="2500501156" sldId="271"/>
            <ac:picMk id="39" creationId="{2018AB9C-6DB1-6D5C-1FE4-BB91519884A9}"/>
          </ac:picMkLst>
        </pc:picChg>
        <pc:picChg chg="add mod">
          <ac:chgData name="עומרי יוסף הייט" userId="f34da1f8-182a-47de-a4c1-c67a1a5a0fa1" providerId="ADAL" clId="{B446A780-80AB-400D-8AA5-39C823BC8936}" dt="2025-07-05T07:10:15.610" v="2223" actId="164"/>
          <ac:picMkLst>
            <pc:docMk/>
            <pc:sldMk cId="2500501156" sldId="271"/>
            <ac:picMk id="41" creationId="{E3B5E490-9C42-4F19-BE31-2F4506161FB9}"/>
          </ac:picMkLst>
        </pc:picChg>
        <pc:picChg chg="add mod">
          <ac:chgData name="עומרי יוסף הייט" userId="f34da1f8-182a-47de-a4c1-c67a1a5a0fa1" providerId="ADAL" clId="{B446A780-80AB-400D-8AA5-39C823BC8936}" dt="2025-07-05T07:10:21.251" v="2224" actId="164"/>
          <ac:picMkLst>
            <pc:docMk/>
            <pc:sldMk cId="2500501156" sldId="271"/>
            <ac:picMk id="44" creationId="{AF89BDF8-AD2B-168D-0079-2DA358903698}"/>
          </ac:picMkLst>
        </pc:picChg>
        <pc:picChg chg="add mod">
          <ac:chgData name="עומרי יוסף הייט" userId="f34da1f8-182a-47de-a4c1-c67a1a5a0fa1" providerId="ADAL" clId="{B446A780-80AB-400D-8AA5-39C823BC8936}" dt="2025-07-05T07:10:28.314" v="2225" actId="164"/>
          <ac:picMkLst>
            <pc:docMk/>
            <pc:sldMk cId="2500501156" sldId="271"/>
            <ac:picMk id="48" creationId="{F33C41DC-02F1-54EF-B5FF-46D6853280BB}"/>
          </ac:picMkLst>
        </pc:picChg>
        <pc:picChg chg="add mod">
          <ac:chgData name="עומרי יוסף הייט" userId="f34da1f8-182a-47de-a4c1-c67a1a5a0fa1" providerId="ADAL" clId="{B446A780-80AB-400D-8AA5-39C823BC8936}" dt="2025-07-05T07:10:06.570" v="2221" actId="164"/>
          <ac:picMkLst>
            <pc:docMk/>
            <pc:sldMk cId="2500501156" sldId="271"/>
            <ac:picMk id="1026" creationId="{33DB967C-3087-0708-E006-A8795B43F2B5}"/>
          </ac:picMkLst>
        </pc:picChg>
      </pc:sldChg>
      <pc:sldMasterChg chg="addSp delSp modSp mod modTransition modSldLayout">
        <pc:chgData name="עומרי יוסף הייט" userId="f34da1f8-182a-47de-a4c1-c67a1a5a0fa1" providerId="ADAL" clId="{B446A780-80AB-400D-8AA5-39C823BC8936}" dt="2025-07-05T06:48:27.026" v="2035" actId="20577"/>
        <pc:sldMasterMkLst>
          <pc:docMk/>
          <pc:sldMasterMk cId="0" sldId="2147483648"/>
        </pc:sldMasterMkLst>
        <pc:spChg chg="mod">
          <ac:chgData name="עומרי יוסף הייט" userId="f34da1f8-182a-47de-a4c1-c67a1a5a0fa1" providerId="ADAL" clId="{B446A780-80AB-400D-8AA5-39C823BC8936}" dt="2025-07-05T06:48:17.570" v="2029" actId="20577"/>
          <ac:spMkLst>
            <pc:docMk/>
            <pc:sldMasterMk cId="0" sldId="2147483648"/>
            <ac:spMk id="6" creationId="{00000000-0000-0000-0000-000000000000}"/>
          </ac:spMkLst>
        </pc:spChg>
        <pc:sldLayoutChg chg="modTransition">
          <pc:chgData name="עומרי יוסף הייט" userId="f34da1f8-182a-47de-a4c1-c67a1a5a0fa1" providerId="ADAL" clId="{B446A780-80AB-400D-8AA5-39C823BC8936}" dt="2025-06-07T06:27:30.314" v="10"/>
          <pc:sldLayoutMkLst>
            <pc:docMk/>
            <pc:sldMasterMk cId="0" sldId="2147483648"/>
            <pc:sldLayoutMk cId="0" sldId="2147483649"/>
          </pc:sldLayoutMkLst>
        </pc:sldLayoutChg>
        <pc:sldLayoutChg chg="modTransition">
          <pc:chgData name="עומרי יוסף הייט" userId="f34da1f8-182a-47de-a4c1-c67a1a5a0fa1" providerId="ADAL" clId="{B446A780-80AB-400D-8AA5-39C823BC8936}" dt="2025-06-07T06:27:30.314" v="10"/>
          <pc:sldLayoutMkLst>
            <pc:docMk/>
            <pc:sldMasterMk cId="0" sldId="2147483648"/>
            <pc:sldLayoutMk cId="0" sldId="2147483650"/>
          </pc:sldLayoutMkLst>
        </pc:sldLayoutChg>
        <pc:sldLayoutChg chg="modTransition">
          <pc:chgData name="עומרי יוסף הייט" userId="f34da1f8-182a-47de-a4c1-c67a1a5a0fa1" providerId="ADAL" clId="{B446A780-80AB-400D-8AA5-39C823BC8936}" dt="2025-06-07T06:27:30.314" v="10"/>
          <pc:sldLayoutMkLst>
            <pc:docMk/>
            <pc:sldMasterMk cId="0" sldId="2147483648"/>
            <pc:sldLayoutMk cId="0" sldId="2147483651"/>
          </pc:sldLayoutMkLst>
        </pc:sldLayoutChg>
        <pc:sldLayoutChg chg="modTransition">
          <pc:chgData name="עומרי יוסף הייט" userId="f34da1f8-182a-47de-a4c1-c67a1a5a0fa1" providerId="ADAL" clId="{B446A780-80AB-400D-8AA5-39C823BC8936}" dt="2025-06-07T06:27:30.314" v="10"/>
          <pc:sldLayoutMkLst>
            <pc:docMk/>
            <pc:sldMasterMk cId="0" sldId="2147483648"/>
            <pc:sldLayoutMk cId="0" sldId="2147483652"/>
          </pc:sldLayoutMkLst>
        </pc:sldLayoutChg>
        <pc:sldLayoutChg chg="modTransition">
          <pc:chgData name="עומרי יוסף הייט" userId="f34da1f8-182a-47de-a4c1-c67a1a5a0fa1" providerId="ADAL" clId="{B446A780-80AB-400D-8AA5-39C823BC8936}" dt="2025-06-07T06:27:30.314" v="10"/>
          <pc:sldLayoutMkLst>
            <pc:docMk/>
            <pc:sldMasterMk cId="0" sldId="2147483648"/>
            <pc:sldLayoutMk cId="0" sldId="2147483653"/>
          </pc:sldLayoutMkLst>
        </pc:sldLayoutChg>
        <pc:sldLayoutChg chg="modTransition">
          <pc:chgData name="עומרי יוסף הייט" userId="f34da1f8-182a-47de-a4c1-c67a1a5a0fa1" providerId="ADAL" clId="{B446A780-80AB-400D-8AA5-39C823BC8936}" dt="2025-06-07T06:27:30.314" v="10"/>
          <pc:sldLayoutMkLst>
            <pc:docMk/>
            <pc:sldMasterMk cId="0" sldId="2147483648"/>
            <pc:sldLayoutMk cId="0" sldId="2147483654"/>
          </pc:sldLayoutMkLst>
        </pc:sldLayoutChg>
        <pc:sldLayoutChg chg="modSp mod modTransition">
          <pc:chgData name="עומרי יוסף הייט" userId="f34da1f8-182a-47de-a4c1-c67a1a5a0fa1" providerId="ADAL" clId="{B446A780-80AB-400D-8AA5-39C823BC8936}" dt="2025-07-05T06:48:27.026" v="2035" actId="20577"/>
          <pc:sldLayoutMkLst>
            <pc:docMk/>
            <pc:sldMasterMk cId="0" sldId="2147483648"/>
            <pc:sldLayoutMk cId="0" sldId="2147483655"/>
          </pc:sldLayoutMkLst>
          <pc:spChg chg="mod">
            <ac:chgData name="עומרי יוסף הייט" userId="f34da1f8-182a-47de-a4c1-c67a1a5a0fa1" providerId="ADAL" clId="{B446A780-80AB-400D-8AA5-39C823BC8936}" dt="2025-07-05T06:48:27.026" v="2035" actId="20577"/>
            <ac:spMkLst>
              <pc:docMk/>
              <pc:sldMasterMk cId="0" sldId="2147483648"/>
              <pc:sldLayoutMk cId="0" sldId="2147483655"/>
              <ac:spMk id="4" creationId="{00000000-0000-0000-0000-000000000000}"/>
            </ac:spMkLst>
          </pc:spChg>
        </pc:sldLayoutChg>
        <pc:sldLayoutChg chg="modTransition">
          <pc:chgData name="עומרי יוסף הייט" userId="f34da1f8-182a-47de-a4c1-c67a1a5a0fa1" providerId="ADAL" clId="{B446A780-80AB-400D-8AA5-39C823BC8936}" dt="2025-06-07T06:27:30.314" v="10"/>
          <pc:sldLayoutMkLst>
            <pc:docMk/>
            <pc:sldMasterMk cId="0" sldId="2147483648"/>
            <pc:sldLayoutMk cId="0" sldId="2147483656"/>
          </pc:sldLayoutMkLst>
        </pc:sldLayoutChg>
        <pc:sldLayoutChg chg="modTransition">
          <pc:chgData name="עומרי יוסף הייט" userId="f34da1f8-182a-47de-a4c1-c67a1a5a0fa1" providerId="ADAL" clId="{B446A780-80AB-400D-8AA5-39C823BC8936}" dt="2025-06-07T06:27:30.314" v="10"/>
          <pc:sldLayoutMkLst>
            <pc:docMk/>
            <pc:sldMasterMk cId="0" sldId="2147483648"/>
            <pc:sldLayoutMk cId="0" sldId="2147483657"/>
          </pc:sldLayoutMkLst>
        </pc:sldLayoutChg>
        <pc:sldLayoutChg chg="modTransition">
          <pc:chgData name="עומרי יוסף הייט" userId="f34da1f8-182a-47de-a4c1-c67a1a5a0fa1" providerId="ADAL" clId="{B446A780-80AB-400D-8AA5-39C823BC8936}" dt="2025-06-07T06:27:30.314" v="10"/>
          <pc:sldLayoutMkLst>
            <pc:docMk/>
            <pc:sldMasterMk cId="0" sldId="2147483648"/>
            <pc:sldLayoutMk cId="0" sldId="2147483658"/>
          </pc:sldLayoutMkLst>
        </pc:sldLayoutChg>
        <pc:sldLayoutChg chg="modSp mod modTransition">
          <pc:chgData name="עומרי יוסף הייט" userId="f34da1f8-182a-47de-a4c1-c67a1a5a0fa1" providerId="ADAL" clId="{B446A780-80AB-400D-8AA5-39C823BC8936}" dt="2025-07-05T06:42:31.914" v="1986" actId="1076"/>
          <pc:sldLayoutMkLst>
            <pc:docMk/>
            <pc:sldMasterMk cId="0" sldId="2147483648"/>
            <pc:sldLayoutMk cId="0"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49F2A069-7A8F-428C-8A63-7D301E9BC062}" type="datetimeFigureOut">
              <a:rPr lang="he-IL" smtClean="0"/>
              <a:t>ט"ז/תמוז/תשפ"ה</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CA8F8FBE-EC2A-4061-923C-B285BB722F39}" type="slidenum">
              <a:rPr lang="he-IL" smtClean="0"/>
              <a:t>‹#›</a:t>
            </a:fld>
            <a:endParaRPr lang="he-IL"/>
          </a:p>
        </p:txBody>
      </p:sp>
    </p:spTree>
    <p:extLst>
      <p:ext uri="{BB962C8B-B14F-4D97-AF65-F5344CB8AC3E}">
        <p14:creationId xmlns:p14="http://schemas.microsoft.com/office/powerpoint/2010/main" val="431520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to our presentation of Attenglish, an English </a:t>
            </a:r>
            <a:r>
              <a:rPr lang="en-US" sz="1200" dirty="0">
                <a:solidFill>
                  <a:srgbClr val="FFFFFF"/>
                </a:solidFill>
                <a:latin typeface="Kalam"/>
                <a:ea typeface="Kalam"/>
                <a:cs typeface="Kalam"/>
                <a:sym typeface="Kalam"/>
              </a:rPr>
              <a:t>Learning App for ADHD Pupils. My name is Omri and joining me is Kfir. First we would like to thank our Advisor, Natali, and our stakeholder, Keren.</a:t>
            </a:r>
            <a:endParaRPr lang="he-IL" dirty="0"/>
          </a:p>
        </p:txBody>
      </p:sp>
      <p:sp>
        <p:nvSpPr>
          <p:cNvPr id="4" name="Slide Number Placeholder 3"/>
          <p:cNvSpPr>
            <a:spLocks noGrp="1"/>
          </p:cNvSpPr>
          <p:nvPr>
            <p:ph type="sldNum" sz="quarter" idx="5"/>
          </p:nvPr>
        </p:nvSpPr>
        <p:spPr/>
        <p:txBody>
          <a:bodyPr/>
          <a:lstStyle/>
          <a:p>
            <a:fld id="{CA8F8FBE-EC2A-4061-923C-B285BB722F39}" type="slidenum">
              <a:rPr lang="he-IL" smtClean="0"/>
              <a:t>1</a:t>
            </a:fld>
            <a:endParaRPr lang="he-IL"/>
          </a:p>
        </p:txBody>
      </p:sp>
    </p:spTree>
    <p:extLst>
      <p:ext uri="{BB962C8B-B14F-4D97-AF65-F5344CB8AC3E}">
        <p14:creationId xmlns:p14="http://schemas.microsoft.com/office/powerpoint/2010/main" val="3755302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buNone/>
            </a:pPr>
            <a:r>
              <a:rPr lang="en-US" sz="1800" b="0" i="0" u="none" strike="noStrike" dirty="0">
                <a:solidFill>
                  <a:srgbClr val="000000"/>
                </a:solidFill>
                <a:effectLst/>
                <a:latin typeface="Arial" panose="020B0604020202020204" pitchFamily="34" charset="0"/>
              </a:rPr>
              <a:t>Here’s a look at our system architecture.</a:t>
            </a: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It’s built to make sure everything works smoothly and securely, both for the pupils and for the teachers which all are our stakeholders.</a:t>
            </a:r>
            <a:endParaRPr lang="en-US" sz="2000" b="0" dirty="0">
              <a:effectLst/>
            </a:endParaRPr>
          </a:p>
          <a:p>
            <a:pPr marL="342900" indent="-342900" rtl="0">
              <a:spcBef>
                <a:spcPts val="1200"/>
              </a:spcBef>
              <a:spcAft>
                <a:spcPts val="1200"/>
              </a:spcAft>
              <a:buFont typeface="+mj-lt"/>
              <a:buAutoNum type="arabicPeriod"/>
            </a:pPr>
            <a:r>
              <a:rPr lang="en-US" sz="1800" b="0" i="0" u="none" strike="noStrike" dirty="0">
                <a:solidFill>
                  <a:srgbClr val="000000"/>
                </a:solidFill>
                <a:effectLst/>
                <a:latin typeface="Arial" panose="020B0604020202020204" pitchFamily="34" charset="0"/>
              </a:rPr>
              <a:t>We start with the </a:t>
            </a:r>
            <a:r>
              <a:rPr lang="en-US" sz="1800" b="1" i="0" u="none" strike="noStrike" dirty="0">
                <a:solidFill>
                  <a:srgbClr val="000000"/>
                </a:solidFill>
                <a:effectLst/>
                <a:latin typeface="Arial" panose="020B0604020202020204" pitchFamily="34" charset="0"/>
              </a:rPr>
              <a:t>Client App</a:t>
            </a:r>
            <a:r>
              <a:rPr lang="en-US" sz="1800" b="0" i="0" u="none" strike="noStrike" dirty="0">
                <a:solidFill>
                  <a:srgbClr val="000000"/>
                </a:solidFill>
                <a:effectLst/>
                <a:latin typeface="Arial" panose="020B0604020202020204" pitchFamily="34" charset="0"/>
              </a:rPr>
              <a:t>, which is what the pupils use. It’s built with Flutter and runs on their tablets or phones. This is where they see the lessons, do the exercises, and interact with the app.</a:t>
            </a:r>
            <a:endParaRPr lang="en-US" sz="2000" b="0" dirty="0">
              <a:effectLst/>
            </a:endParaRPr>
          </a:p>
          <a:p>
            <a:pPr marL="342900" indent="-342900" rtl="0">
              <a:spcBef>
                <a:spcPts val="1200"/>
              </a:spcBef>
              <a:spcAft>
                <a:spcPts val="1200"/>
              </a:spcAft>
              <a:buFont typeface="+mj-lt"/>
              <a:buAutoNum type="arabicPeriod"/>
            </a:pPr>
            <a:r>
              <a:rPr lang="en-US" sz="1800" b="0" i="0" u="none" strike="noStrike" kern="1200" dirty="0">
                <a:solidFill>
                  <a:srgbClr val="000000"/>
                </a:solidFill>
                <a:effectLst/>
                <a:latin typeface="Arial" panose="020B0604020202020204" pitchFamily="34" charset="0"/>
                <a:ea typeface="+mn-ea"/>
                <a:cs typeface="+mn-cs"/>
              </a:rPr>
              <a:t>Then</a:t>
            </a:r>
            <a:r>
              <a:rPr lang="en-US" sz="1800" b="0" i="0" u="none" strike="noStrike" dirty="0">
                <a:solidFill>
                  <a:srgbClr val="000000"/>
                </a:solidFill>
                <a:effectLst/>
                <a:latin typeface="Arial" panose="020B0604020202020204" pitchFamily="34" charset="0"/>
              </a:rPr>
              <a:t> we have the </a:t>
            </a:r>
            <a:r>
              <a:rPr lang="en-US" sz="1800" b="1" i="0" u="none" strike="noStrike" dirty="0">
                <a:solidFill>
                  <a:srgbClr val="000000"/>
                </a:solidFill>
                <a:effectLst/>
                <a:latin typeface="Arial" panose="020B0604020202020204" pitchFamily="34" charset="0"/>
              </a:rPr>
              <a:t>Teacher Portal</a:t>
            </a:r>
            <a:r>
              <a:rPr lang="en-US" sz="1800" b="0" i="0" u="none" strike="noStrike" dirty="0">
                <a:solidFill>
                  <a:srgbClr val="000000"/>
                </a:solidFill>
                <a:effectLst/>
                <a:latin typeface="Arial" panose="020B0604020202020204" pitchFamily="34" charset="0"/>
              </a:rPr>
              <a:t>, which is a web interface built with React. This is where teachers can upload lessons, track their pupils’ progress, and customize practice schedules.</a:t>
            </a:r>
            <a:endParaRPr lang="en-US" sz="2000" b="0" dirty="0">
              <a:effectLst/>
            </a:endParaRPr>
          </a:p>
          <a:p>
            <a:pPr marL="342900" indent="-342900" rtl="0">
              <a:spcBef>
                <a:spcPts val="1200"/>
              </a:spcBef>
              <a:spcAft>
                <a:spcPts val="1200"/>
              </a:spcAft>
              <a:buFont typeface="+mj-lt"/>
              <a:buAutoNum type="arabicPeriod"/>
            </a:pPr>
            <a:r>
              <a:rPr lang="en-US" sz="1800" b="0" i="0" u="none" strike="noStrike" dirty="0">
                <a:solidFill>
                  <a:srgbClr val="000000"/>
                </a:solidFill>
                <a:effectLst/>
                <a:latin typeface="Arial" panose="020B0604020202020204" pitchFamily="34" charset="0"/>
              </a:rPr>
              <a:t>Both the pupil app and the teacher portal send and receive data through our </a:t>
            </a:r>
            <a:r>
              <a:rPr lang="en-US" sz="1800" b="1" i="0" u="none" strike="noStrike" dirty="0">
                <a:solidFill>
                  <a:srgbClr val="000000"/>
                </a:solidFill>
                <a:effectLst/>
                <a:latin typeface="Arial" panose="020B0604020202020204" pitchFamily="34" charset="0"/>
              </a:rPr>
              <a:t>Backend Services</a:t>
            </a:r>
            <a:r>
              <a:rPr lang="en-US" sz="1800" b="0" i="0" u="none" strike="noStrike" dirty="0">
                <a:solidFill>
                  <a:srgbClr val="000000"/>
                </a:solidFill>
                <a:effectLst/>
                <a:latin typeface="Arial" panose="020B0604020202020204" pitchFamily="34" charset="0"/>
              </a:rPr>
              <a:t>, which we built using Node.js. These services handle things like saving lesson progress, sending push notifications, and connecting to AI features.</a:t>
            </a:r>
            <a:endParaRPr lang="en-US" sz="2000" b="0" dirty="0">
              <a:effectLst/>
            </a:endParaRPr>
          </a:p>
          <a:p>
            <a:pPr marL="342900" indent="-342900" rtl="0">
              <a:spcBef>
                <a:spcPts val="1200"/>
              </a:spcBef>
              <a:spcAft>
                <a:spcPts val="1200"/>
              </a:spcAft>
              <a:buFont typeface="+mj-lt"/>
              <a:buAutoNum type="arabicPeriod"/>
            </a:pPr>
            <a:r>
              <a:rPr lang="en-US" sz="1800" b="0" i="0" u="none" strike="noStrike" dirty="0">
                <a:solidFill>
                  <a:srgbClr val="000000"/>
                </a:solidFill>
                <a:effectLst/>
                <a:latin typeface="Arial" panose="020B0604020202020204" pitchFamily="34" charset="0"/>
              </a:rPr>
              <a:t>At the center of everything is our </a:t>
            </a:r>
            <a:r>
              <a:rPr lang="en-US" sz="1800" b="1" i="0" u="none" strike="noStrike" dirty="0">
                <a:solidFill>
                  <a:srgbClr val="000000"/>
                </a:solidFill>
                <a:effectLst/>
                <a:latin typeface="Arial" panose="020B0604020202020204" pitchFamily="34" charset="0"/>
              </a:rPr>
              <a:t>Firebase Database</a:t>
            </a:r>
            <a:r>
              <a:rPr lang="en-US" sz="1800" b="0" i="0" u="none" strike="noStrike" dirty="0">
                <a:solidFill>
                  <a:srgbClr val="000000"/>
                </a:solidFill>
                <a:effectLst/>
                <a:latin typeface="Arial" panose="020B0604020202020204" pitchFamily="34" charset="0"/>
              </a:rPr>
              <a:t>. It stores all the important data – like user profiles, lesson content manages push notifications, and progress logs – and syncs everything in real time. This way, when a pupil finishes a task, the teacher can see it right away.</a:t>
            </a:r>
            <a:endParaRPr lang="en-US" sz="2000" b="0" dirty="0">
              <a:effectLst/>
            </a:endParaRPr>
          </a:p>
          <a:p>
            <a:pPr marL="342900" indent="-342900" rtl="0">
              <a:spcBef>
                <a:spcPts val="1200"/>
              </a:spcBef>
              <a:spcAft>
                <a:spcPts val="1200"/>
              </a:spcAft>
              <a:buFont typeface="+mj-lt"/>
              <a:buAutoNum type="arabicPeriod"/>
            </a:pPr>
            <a:r>
              <a:rPr lang="en-US" sz="1800" b="0" i="0" u="none" strike="noStrike" dirty="0">
                <a:solidFill>
                  <a:srgbClr val="000000"/>
                </a:solidFill>
                <a:effectLst/>
                <a:latin typeface="Arial" panose="020B0604020202020204" pitchFamily="34" charset="0"/>
              </a:rPr>
              <a:t>And lastly, we have </a:t>
            </a:r>
            <a:r>
              <a:rPr lang="en-US" sz="1800" b="1" i="0" u="none" strike="noStrike" dirty="0">
                <a:solidFill>
                  <a:srgbClr val="000000"/>
                </a:solidFill>
                <a:effectLst/>
                <a:latin typeface="Arial" panose="020B0604020202020204" pitchFamily="34" charset="0"/>
              </a:rPr>
              <a:t>OpenAI Integration</a:t>
            </a:r>
            <a:r>
              <a:rPr lang="en-US" sz="1800" b="0" i="0" u="none" strike="noStrike" dirty="0">
                <a:solidFill>
                  <a:srgbClr val="000000"/>
                </a:solidFill>
                <a:effectLst/>
                <a:latin typeface="Arial" panose="020B0604020202020204" pitchFamily="34" charset="0"/>
              </a:rPr>
              <a:t>, which helps us with things like generating content, analyzing mistakes, and giving personalized suggestions to each pupil.</a:t>
            </a:r>
            <a:endParaRPr lang="en-US" sz="2000" b="0" dirty="0">
              <a:effectLst/>
            </a:endParaRPr>
          </a:p>
          <a:p>
            <a:pPr rtl="0">
              <a:spcBef>
                <a:spcPts val="1200"/>
              </a:spcBef>
              <a:spcAft>
                <a:spcPts val="1200"/>
              </a:spcAft>
              <a:buNone/>
            </a:pPr>
            <a:r>
              <a:rPr lang="en-US" sz="1800" b="0" i="0" u="none" strike="noStrike" dirty="0">
                <a:solidFill>
                  <a:srgbClr val="000000"/>
                </a:solidFill>
                <a:effectLst/>
                <a:latin typeface="Arial" panose="020B0604020202020204" pitchFamily="34" charset="0"/>
              </a:rPr>
              <a:t>So this whole system is designed to be fast, secure, and adaptive – just like our users need it to be.</a:t>
            </a:r>
            <a:endParaRPr lang="en-US" sz="2000" b="0" dirty="0">
              <a:effectLst/>
            </a:endParaRPr>
          </a:p>
          <a:p>
            <a:pPr>
              <a:buNone/>
            </a:pPr>
            <a:br>
              <a:rPr lang="en-US" sz="2000" dirty="0"/>
            </a:br>
            <a:endParaRPr lang="he-IL" dirty="0"/>
          </a:p>
        </p:txBody>
      </p:sp>
      <p:sp>
        <p:nvSpPr>
          <p:cNvPr id="4" name="Slide Number Placeholder 3"/>
          <p:cNvSpPr>
            <a:spLocks noGrp="1"/>
          </p:cNvSpPr>
          <p:nvPr>
            <p:ph type="sldNum" sz="quarter" idx="5"/>
          </p:nvPr>
        </p:nvSpPr>
        <p:spPr/>
        <p:txBody>
          <a:bodyPr/>
          <a:lstStyle/>
          <a:p>
            <a:fld id="{CA8F8FBE-EC2A-4061-923C-B285BB722F39}" type="slidenum">
              <a:rPr lang="he-IL" smtClean="0"/>
              <a:t>10</a:t>
            </a:fld>
            <a:endParaRPr lang="he-IL"/>
          </a:p>
        </p:txBody>
      </p:sp>
    </p:spTree>
    <p:extLst>
      <p:ext uri="{BB962C8B-B14F-4D97-AF65-F5344CB8AC3E}">
        <p14:creationId xmlns:p14="http://schemas.microsoft.com/office/powerpoint/2010/main" val="1968605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buNone/>
            </a:pPr>
            <a:r>
              <a:rPr lang="en-US" sz="1800" b="0" i="0" u="none" strike="noStrike" dirty="0">
                <a:solidFill>
                  <a:srgbClr val="000000"/>
                </a:solidFill>
                <a:effectLst/>
                <a:latin typeface="Arial" panose="020B0604020202020204" pitchFamily="34" charset="0"/>
              </a:rPr>
              <a:t>Now let’s look at our use case diagram.</a:t>
            </a: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This shows the different users in our system, and what actions each one can perform inside the app.</a:t>
            </a:r>
            <a:endParaRPr lang="en-US" sz="2800" b="0" dirty="0">
              <a:effectLst/>
            </a:endParaRPr>
          </a:p>
          <a:p>
            <a:pPr rtl="0">
              <a:spcBef>
                <a:spcPts val="1200"/>
              </a:spcBef>
              <a:spcAft>
                <a:spcPts val="1200"/>
              </a:spcAft>
              <a:buNone/>
            </a:pPr>
            <a:endParaRPr lang="en-US" sz="1800" b="0" i="0" u="none" strike="noStrike" dirty="0">
              <a:solidFill>
                <a:srgbClr val="000000"/>
              </a:solidFill>
              <a:effectLst/>
              <a:latin typeface="Arial" panose="020B0604020202020204" pitchFamily="34" charset="0"/>
            </a:endParaRPr>
          </a:p>
          <a:p>
            <a:pPr marL="342900" indent="-342900" rtl="0">
              <a:spcBef>
                <a:spcPts val="1200"/>
              </a:spcBef>
              <a:spcAft>
                <a:spcPts val="1200"/>
              </a:spcAft>
              <a:buFont typeface="+mj-lt"/>
              <a:buAutoNum type="arabicPeriod"/>
            </a:pPr>
            <a:r>
              <a:rPr lang="en-US" sz="1800" b="0" i="0" u="none" strike="noStrike" dirty="0">
                <a:solidFill>
                  <a:srgbClr val="000000"/>
                </a:solidFill>
                <a:effectLst/>
                <a:latin typeface="Arial" panose="020B0604020202020204" pitchFamily="34" charset="0"/>
              </a:rPr>
              <a:t>We’ll start with the </a:t>
            </a:r>
            <a:r>
              <a:rPr lang="en-US" sz="1800" b="1" i="0" u="none" strike="noStrike" dirty="0">
                <a:solidFill>
                  <a:srgbClr val="000000"/>
                </a:solidFill>
                <a:effectLst/>
                <a:latin typeface="Arial" panose="020B0604020202020204" pitchFamily="34" charset="0"/>
              </a:rPr>
              <a:t>Student</a:t>
            </a:r>
            <a:r>
              <a:rPr lang="en-US" sz="1800" b="0" i="0" u="none" strike="noStrike" dirty="0">
                <a:solidFill>
                  <a:srgbClr val="000000"/>
                </a:solidFill>
                <a:effectLst/>
                <a:latin typeface="Arial" panose="020B0604020202020204" pitchFamily="34" charset="0"/>
              </a:rPr>
              <a:t> – the pupil.</a:t>
            </a: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Students can log in, and once they’re in, they can do a lot of things.</a:t>
            </a: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They can:</a:t>
            </a:r>
            <a:endParaRPr lang="en-US" sz="2800" b="0" dirty="0">
              <a:effectLst/>
            </a:endParaRPr>
          </a:p>
          <a:p>
            <a:pPr lvl="1" rtl="0" fontAlgn="base">
              <a:spcBef>
                <a:spcPts val="1200"/>
              </a:spcBef>
              <a:buFont typeface="Arial" panose="020B0604020202020204" pitchFamily="34" charset="0"/>
              <a:buChar char="•"/>
            </a:pPr>
            <a:r>
              <a:rPr lang="en-US" sz="1800" b="0" i="0" u="none" strike="noStrike" dirty="0">
                <a:solidFill>
                  <a:srgbClr val="000000"/>
                </a:solidFill>
                <a:effectLst/>
                <a:latin typeface="Arial" panose="020B0604020202020204" pitchFamily="34" charset="0"/>
              </a:rPr>
              <a:t>Access completed lessons through the virtual classroom</a:t>
            </a:r>
          </a:p>
          <a:p>
            <a:pPr lvl="1"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View multimodal content like text, audio, and images</a:t>
            </a:r>
          </a:p>
          <a:p>
            <a:pPr lvl="1"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Perform interactive activities, like drag-and-drop or matching games</a:t>
            </a:r>
          </a:p>
          <a:p>
            <a:pPr lvl="1"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Use gamified tools to keep the learning fun</a:t>
            </a:r>
          </a:p>
          <a:p>
            <a:pPr lvl="1"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Set a visual timer to help with time-limited tasks</a:t>
            </a:r>
          </a:p>
          <a:p>
            <a:pPr lvl="1"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Do AI-based image description tasks with real-time feedback — for example, they might describe a picture in English and get suggestions instantly</a:t>
            </a:r>
          </a:p>
          <a:p>
            <a:pPr lvl="1"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Play offline learning games when there's no internet</a:t>
            </a:r>
          </a:p>
          <a:p>
            <a:pPr lvl="1"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Get suggested learning paths that adapt to how they’re doing</a:t>
            </a:r>
          </a:p>
          <a:p>
            <a:pPr lvl="1" rtl="0" fontAlgn="base">
              <a:spcAft>
                <a:spcPts val="120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And of course, they receive gamified rewards to stay motivated — like points, badges, or stars.</a:t>
            </a:r>
            <a:br>
              <a:rPr lang="en-US" sz="1800" b="0" i="0" u="none" strike="noStrike" dirty="0">
                <a:solidFill>
                  <a:srgbClr val="000000"/>
                </a:solidFill>
                <a:effectLst/>
                <a:latin typeface="Arial" panose="020B0604020202020204" pitchFamily="34" charset="0"/>
              </a:rPr>
            </a:br>
            <a:br>
              <a:rPr lang="en-US" sz="1800" b="0" i="0" u="none" strike="noStrike" dirty="0">
                <a:solidFill>
                  <a:srgbClr val="000000"/>
                </a:solidFill>
                <a:effectLst/>
                <a:latin typeface="Arial" panose="020B0604020202020204" pitchFamily="34" charset="0"/>
              </a:rPr>
            </a:br>
            <a:endParaRPr lang="en-US" sz="1800" b="0" i="0" u="none" strike="noStrike" dirty="0">
              <a:solidFill>
                <a:srgbClr val="000000"/>
              </a:solidFill>
              <a:effectLst/>
              <a:latin typeface="Arial" panose="020B0604020202020204" pitchFamily="34" charset="0"/>
            </a:endParaRPr>
          </a:p>
          <a:p>
            <a:pPr marL="342900" indent="-342900" rtl="0">
              <a:spcBef>
                <a:spcPts val="1200"/>
              </a:spcBef>
              <a:spcAft>
                <a:spcPts val="1200"/>
              </a:spcAft>
              <a:buFont typeface="+mj-lt"/>
              <a:buAutoNum type="arabicPeriod"/>
            </a:pPr>
            <a:r>
              <a:rPr lang="en-US" sz="1800" b="0" i="0" u="none" strike="noStrike" dirty="0">
                <a:solidFill>
                  <a:srgbClr val="000000"/>
                </a:solidFill>
                <a:effectLst/>
                <a:latin typeface="Arial" panose="020B0604020202020204" pitchFamily="34" charset="0"/>
              </a:rPr>
              <a:t>Next is the </a:t>
            </a:r>
            <a:r>
              <a:rPr lang="en-US" sz="1800" b="1" i="0" u="none" strike="noStrike" dirty="0">
                <a:solidFill>
                  <a:srgbClr val="000000"/>
                </a:solidFill>
                <a:effectLst/>
                <a:latin typeface="Arial" panose="020B0604020202020204" pitchFamily="34" charset="0"/>
              </a:rPr>
              <a:t>Teacher</a:t>
            </a:r>
            <a:r>
              <a:rPr lang="en-US" sz="1800" b="0" i="0" u="none" strike="noStrike" dirty="0">
                <a:solidFill>
                  <a:srgbClr val="000000"/>
                </a:solidFill>
                <a:effectLst/>
                <a:latin typeface="Arial" panose="020B0604020202020204" pitchFamily="34" charset="0"/>
              </a:rPr>
              <a:t>.</a:t>
            </a: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Teachers have many tools to support and customize the learning process.</a:t>
            </a: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They can:</a:t>
            </a:r>
            <a:endParaRPr lang="en-US" sz="2800" b="0" dirty="0">
              <a:effectLst/>
            </a:endParaRPr>
          </a:p>
          <a:p>
            <a:pPr lvl="1" rtl="0" fontAlgn="base">
              <a:spcBef>
                <a:spcPts val="1200"/>
              </a:spcBef>
              <a:buFont typeface="Arial" panose="020B0604020202020204" pitchFamily="34" charset="0"/>
              <a:buChar char="•"/>
            </a:pPr>
            <a:r>
              <a:rPr lang="en-US" sz="1800" b="0" i="0" u="none" strike="noStrike" dirty="0">
                <a:solidFill>
                  <a:srgbClr val="000000"/>
                </a:solidFill>
                <a:effectLst/>
                <a:latin typeface="Arial" panose="020B0604020202020204" pitchFamily="34" charset="0"/>
              </a:rPr>
              <a:t>Create and upload lessons, quizzes, and dictations</a:t>
            </a:r>
          </a:p>
          <a:p>
            <a:pPr lvl="1"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Use AI to help generate content and structure lessons automatically</a:t>
            </a:r>
          </a:p>
          <a:p>
            <a:pPr lvl="1"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Adapt lessons based on how each student is learning or behaving in the app</a:t>
            </a:r>
          </a:p>
          <a:p>
            <a:pPr lvl="1"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Capture and share materials from the classroom directly into the system</a:t>
            </a:r>
          </a:p>
          <a:p>
            <a:pPr lvl="1"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Track students' assessments using custom scales</a:t>
            </a:r>
          </a:p>
          <a:p>
            <a:pPr lvl="1"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Use student-created activity banks to personalize tasks</a:t>
            </a:r>
          </a:p>
          <a:p>
            <a:pPr lvl="1"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View each student’s progress in real time</a:t>
            </a:r>
          </a:p>
          <a:p>
            <a:pPr lvl="1"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Get alerts when students are struggling — for example, if a student skips too many tasks or fails multiple quizzes</a:t>
            </a:r>
          </a:p>
          <a:p>
            <a:pPr lvl="1" rtl="0" fontAlgn="base">
              <a:spcAft>
                <a:spcPts val="120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And get notifications when a student is ready to be reclassified — like when they might be ready to move to a higher level</a:t>
            </a:r>
            <a:br>
              <a:rPr lang="en-US" sz="1800" b="0" i="0" u="none" strike="noStrike" dirty="0">
                <a:solidFill>
                  <a:srgbClr val="000000"/>
                </a:solidFill>
                <a:effectLst/>
                <a:latin typeface="Arial" panose="020B0604020202020204" pitchFamily="34" charset="0"/>
              </a:rPr>
            </a:br>
            <a:br>
              <a:rPr lang="en-US" sz="1800" b="0" i="0" u="none" strike="noStrike" dirty="0">
                <a:solidFill>
                  <a:srgbClr val="000000"/>
                </a:solidFill>
                <a:effectLst/>
                <a:latin typeface="Arial" panose="020B0604020202020204" pitchFamily="34" charset="0"/>
              </a:rPr>
            </a:br>
            <a:endParaRPr lang="en-US" sz="1800" b="0" i="0" u="none" strike="noStrike" dirty="0">
              <a:solidFill>
                <a:srgbClr val="000000"/>
              </a:solidFill>
              <a:effectLst/>
              <a:latin typeface="Arial" panose="020B0604020202020204" pitchFamily="34" charset="0"/>
            </a:endParaRPr>
          </a:p>
          <a:p>
            <a:pPr marL="342900" indent="-342900" rtl="0">
              <a:spcBef>
                <a:spcPts val="1200"/>
              </a:spcBef>
              <a:spcAft>
                <a:spcPts val="1200"/>
              </a:spcAft>
              <a:buFont typeface="+mj-lt"/>
              <a:buAutoNum type="arabicPeriod"/>
            </a:pPr>
            <a:r>
              <a:rPr lang="en-US" sz="1800" b="0" i="0" u="none" strike="noStrike" dirty="0">
                <a:solidFill>
                  <a:srgbClr val="000000"/>
                </a:solidFill>
                <a:effectLst/>
                <a:latin typeface="Arial" panose="020B0604020202020204" pitchFamily="34" charset="0"/>
              </a:rPr>
              <a:t>Then we have the </a:t>
            </a:r>
            <a:r>
              <a:rPr lang="en-US" sz="1800" b="1" i="0" u="none" strike="noStrike" dirty="0">
                <a:solidFill>
                  <a:srgbClr val="000000"/>
                </a:solidFill>
                <a:effectLst/>
                <a:latin typeface="Arial" panose="020B0604020202020204" pitchFamily="34" charset="0"/>
              </a:rPr>
              <a:t>Parent</a:t>
            </a:r>
            <a:r>
              <a:rPr lang="en-US" sz="1800" b="0" i="0" u="none" strike="noStrike" dirty="0">
                <a:solidFill>
                  <a:srgbClr val="000000"/>
                </a:solidFill>
                <a:effectLst/>
                <a:latin typeface="Arial" panose="020B0604020202020204" pitchFamily="34" charset="0"/>
              </a:rPr>
              <a:t>.</a:t>
            </a: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Parents don’t interact with the app directly, but they stay informed.</a:t>
            </a: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They receive positive milestone notifications through SMS or email.</a:t>
            </a: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For example, if a pupil finishes a unit or shows improvement, the parent gets a message. It keeps them involved and encouraged.</a:t>
            </a:r>
          </a:p>
          <a:p>
            <a:pPr marL="342900" indent="-342900" rtl="0">
              <a:spcBef>
                <a:spcPts val="1200"/>
              </a:spcBef>
              <a:spcAft>
                <a:spcPts val="1200"/>
              </a:spcAft>
              <a:buFont typeface="+mj-lt"/>
              <a:buAutoNum type="arabicPeriod"/>
            </a:pPr>
            <a:endParaRPr lang="en-US" sz="2800" b="0" dirty="0">
              <a:effectLst/>
            </a:endParaRPr>
          </a:p>
          <a:p>
            <a:pPr marL="342900" indent="-342900" rtl="0">
              <a:spcBef>
                <a:spcPts val="1200"/>
              </a:spcBef>
              <a:spcAft>
                <a:spcPts val="1200"/>
              </a:spcAft>
              <a:buFont typeface="+mj-lt"/>
              <a:buAutoNum type="arabicPeriod"/>
            </a:pPr>
            <a:r>
              <a:rPr lang="en-US" sz="1800" b="0" i="0" u="none" strike="noStrike" dirty="0">
                <a:solidFill>
                  <a:srgbClr val="000000"/>
                </a:solidFill>
                <a:effectLst/>
                <a:latin typeface="Arial" panose="020B0604020202020204" pitchFamily="34" charset="0"/>
              </a:rPr>
              <a:t>Last is the </a:t>
            </a:r>
            <a:r>
              <a:rPr lang="en-US" sz="1800" b="1" i="0" u="none" strike="noStrike" dirty="0">
                <a:solidFill>
                  <a:srgbClr val="000000"/>
                </a:solidFill>
                <a:effectLst/>
                <a:latin typeface="Arial" panose="020B0604020202020204" pitchFamily="34" charset="0"/>
              </a:rPr>
              <a:t>Admin</a:t>
            </a:r>
            <a:r>
              <a:rPr lang="en-US" sz="1800" b="0" i="0" u="none" strike="noStrike" dirty="0">
                <a:solidFill>
                  <a:srgbClr val="000000"/>
                </a:solidFill>
                <a:effectLst/>
                <a:latin typeface="Arial" panose="020B0604020202020204" pitchFamily="34" charset="0"/>
              </a:rPr>
              <a:t>.</a:t>
            </a: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Admins help keep the system running smoothly.</a:t>
            </a: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They can:</a:t>
            </a:r>
            <a:endParaRPr lang="en-US" sz="2800" b="0" dirty="0">
              <a:effectLst/>
            </a:endParaRPr>
          </a:p>
          <a:p>
            <a:pPr lvl="1" rtl="0" fontAlgn="base">
              <a:spcBef>
                <a:spcPts val="1200"/>
              </a:spcBef>
              <a:buFont typeface="Arial" panose="020B0604020202020204" pitchFamily="34" charset="0"/>
              <a:buChar char="•"/>
            </a:pPr>
            <a:r>
              <a:rPr lang="en-US" sz="1800" b="0" i="0" u="none" strike="noStrike" dirty="0">
                <a:solidFill>
                  <a:srgbClr val="000000"/>
                </a:solidFill>
                <a:effectLst/>
                <a:latin typeface="Arial" panose="020B0604020202020204" pitchFamily="34" charset="0"/>
              </a:rPr>
              <a:t>Manage user roles and profiles — like giving access to new teachers or resetting a pupil's password</a:t>
            </a:r>
          </a:p>
          <a:p>
            <a:pPr lvl="1"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Configure the timing and difficulty of activities — to match different class needs</a:t>
            </a:r>
          </a:p>
          <a:p>
            <a:pPr lvl="1" rtl="0" fontAlgn="base">
              <a:spcAft>
                <a:spcPts val="120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And they also retain student data, even after graduation, up to twelfth grade — in case the data is needed for long-term reports or follow-ups</a:t>
            </a:r>
            <a:br>
              <a:rPr lang="en-US" sz="1800" b="0" i="0" u="none" strike="noStrike" dirty="0">
                <a:solidFill>
                  <a:srgbClr val="000000"/>
                </a:solidFill>
                <a:effectLst/>
                <a:latin typeface="Arial" panose="020B0604020202020204" pitchFamily="34" charset="0"/>
              </a:rPr>
            </a:br>
            <a:endParaRPr lang="en-US" sz="1800" b="0" i="0" u="none" strike="noStrike" dirty="0">
              <a:solidFill>
                <a:srgbClr val="000000"/>
              </a:solidFill>
              <a:effectLst/>
              <a:latin typeface="Arial" panose="020B0604020202020204" pitchFamily="34" charset="0"/>
            </a:endParaRPr>
          </a:p>
          <a:p>
            <a:pPr rtl="0">
              <a:spcBef>
                <a:spcPts val="1200"/>
              </a:spcBef>
              <a:spcAft>
                <a:spcPts val="1200"/>
              </a:spcAft>
              <a:buNone/>
            </a:pPr>
            <a:r>
              <a:rPr lang="en-US" sz="1800" b="0" i="0" u="none" strike="noStrike" dirty="0">
                <a:solidFill>
                  <a:srgbClr val="000000"/>
                </a:solidFill>
                <a:effectLst/>
                <a:latin typeface="Arial" panose="020B0604020202020204" pitchFamily="34" charset="0"/>
              </a:rPr>
              <a:t>So as you can see, each type of user has specific roles that work together to create a supportive, adaptive learning environment for ADHD students.</a:t>
            </a:r>
            <a:endParaRPr lang="en-US" sz="2800" b="0" dirty="0">
              <a:effectLst/>
            </a:endParaRPr>
          </a:p>
          <a:p>
            <a:pPr>
              <a:buNone/>
            </a:pPr>
            <a:br>
              <a:rPr lang="en-US" sz="2800" dirty="0"/>
            </a:br>
            <a:endParaRPr lang="he-IL" dirty="0"/>
          </a:p>
        </p:txBody>
      </p:sp>
      <p:sp>
        <p:nvSpPr>
          <p:cNvPr id="4" name="Slide Number Placeholder 3"/>
          <p:cNvSpPr>
            <a:spLocks noGrp="1"/>
          </p:cNvSpPr>
          <p:nvPr>
            <p:ph type="sldNum" sz="quarter" idx="5"/>
          </p:nvPr>
        </p:nvSpPr>
        <p:spPr/>
        <p:txBody>
          <a:bodyPr/>
          <a:lstStyle/>
          <a:p>
            <a:fld id="{CA8F8FBE-EC2A-4061-923C-B285BB722F39}" type="slidenum">
              <a:rPr lang="he-IL" smtClean="0"/>
              <a:t>11</a:t>
            </a:fld>
            <a:endParaRPr lang="he-IL"/>
          </a:p>
        </p:txBody>
      </p:sp>
    </p:spTree>
    <p:extLst>
      <p:ext uri="{BB962C8B-B14F-4D97-AF65-F5344CB8AC3E}">
        <p14:creationId xmlns:p14="http://schemas.microsoft.com/office/powerpoint/2010/main" val="1759178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buNone/>
            </a:pPr>
            <a:r>
              <a:rPr lang="en-US" sz="1800" b="0" i="0" u="none" strike="noStrike" dirty="0">
                <a:solidFill>
                  <a:srgbClr val="000000"/>
                </a:solidFill>
                <a:effectLst/>
                <a:latin typeface="Arial" panose="020B0604020202020204" pitchFamily="34" charset="0"/>
              </a:rPr>
              <a:t>Here’s a simplified view of the system’s class diagram.</a:t>
            </a: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This diagram shows the main objects in our app and how they work together.</a:t>
            </a:r>
            <a:endParaRPr lang="en-US" sz="2000" b="0" dirty="0">
              <a:effectLst/>
            </a:endParaRPr>
          </a:p>
          <a:p>
            <a:pPr marL="342900" indent="-342900" rtl="0">
              <a:spcBef>
                <a:spcPts val="1200"/>
              </a:spcBef>
              <a:spcAft>
                <a:spcPts val="1200"/>
              </a:spcAft>
              <a:buFont typeface="+mj-lt"/>
              <a:buAutoNum type="arabicPeriod"/>
            </a:pPr>
            <a:r>
              <a:rPr lang="en-US" sz="1800" b="0" i="0" u="none" strike="noStrike" dirty="0">
                <a:solidFill>
                  <a:srgbClr val="000000"/>
                </a:solidFill>
                <a:effectLst/>
                <a:latin typeface="Arial" panose="020B0604020202020204" pitchFamily="34" charset="0"/>
              </a:rPr>
              <a:t>We start with the </a:t>
            </a:r>
            <a:r>
              <a:rPr lang="en-US" sz="1800" b="1" i="0" u="none" strike="noStrike" dirty="0">
                <a:solidFill>
                  <a:srgbClr val="00B050"/>
                </a:solidFill>
                <a:effectLst/>
                <a:latin typeface="Arial" panose="020B0604020202020204" pitchFamily="34" charset="0"/>
              </a:rPr>
              <a:t>User</a:t>
            </a:r>
            <a:r>
              <a:rPr lang="en-US" sz="1800" b="0" i="0" u="none" strike="noStrike" dirty="0">
                <a:solidFill>
                  <a:srgbClr val="274E13"/>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class, which is the base class. Every user – student, teacher, or admin – is based on it and shares details like name, date of birth, school, and login info.</a:t>
            </a:r>
            <a:endParaRPr lang="en-US" sz="2000" b="0" dirty="0">
              <a:effectLst/>
            </a:endParaRPr>
          </a:p>
          <a:p>
            <a:pPr marL="342900" indent="-342900" rtl="0">
              <a:spcBef>
                <a:spcPts val="1200"/>
              </a:spcBef>
              <a:spcAft>
                <a:spcPts val="1200"/>
              </a:spcAft>
              <a:buFont typeface="+mj-lt"/>
              <a:buAutoNum type="arabicPeriod"/>
            </a:pPr>
            <a:r>
              <a:rPr lang="en-US" sz="1800" b="0" i="0" u="none" strike="noStrike" dirty="0">
                <a:solidFill>
                  <a:srgbClr val="000000"/>
                </a:solidFill>
                <a:effectLst/>
                <a:latin typeface="Arial" panose="020B0604020202020204" pitchFamily="34" charset="0"/>
              </a:rPr>
              <a:t>The </a:t>
            </a:r>
            <a:r>
              <a:rPr lang="en-US" sz="1800" b="1" i="0" u="none" strike="noStrike" dirty="0">
                <a:solidFill>
                  <a:srgbClr val="00B050"/>
                </a:solidFill>
                <a:effectLst/>
                <a:latin typeface="Arial" panose="020B0604020202020204" pitchFamily="34" charset="0"/>
              </a:rPr>
              <a:t>Student</a:t>
            </a:r>
            <a:r>
              <a:rPr lang="en-US" sz="1800" b="0" i="0" u="none" strike="noStrike" dirty="0">
                <a:solidFill>
                  <a:srgbClr val="38761D"/>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class adds more details like grade, level, and contact info for the parent. Students can track their own progress and earn rewards for doing activities.</a:t>
            </a:r>
            <a:endParaRPr lang="en-US" sz="2000" b="0" dirty="0">
              <a:effectLst/>
            </a:endParaRPr>
          </a:p>
          <a:p>
            <a:pPr marL="342900" indent="-342900" rtl="0">
              <a:spcBef>
                <a:spcPts val="1200"/>
              </a:spcBef>
              <a:spcAft>
                <a:spcPts val="1200"/>
              </a:spcAft>
              <a:buFont typeface="+mj-lt"/>
              <a:buAutoNum type="arabicPeriod"/>
            </a:pPr>
            <a:r>
              <a:rPr lang="en-US" sz="1800" b="0" i="0" u="none" strike="noStrike" dirty="0">
                <a:solidFill>
                  <a:srgbClr val="000000"/>
                </a:solidFill>
                <a:effectLst/>
                <a:latin typeface="Arial" panose="020B0604020202020204" pitchFamily="34" charset="0"/>
              </a:rPr>
              <a:t>The </a:t>
            </a:r>
            <a:r>
              <a:rPr lang="en-US" sz="1800" b="1" i="0" u="none" strike="noStrike" dirty="0">
                <a:solidFill>
                  <a:srgbClr val="00B050"/>
                </a:solidFill>
                <a:effectLst/>
                <a:latin typeface="Arial" panose="020B0604020202020204" pitchFamily="34" charset="0"/>
              </a:rPr>
              <a:t>Teacher</a:t>
            </a:r>
            <a:r>
              <a:rPr lang="en-US" sz="1800" b="0" i="0" u="none" strike="noStrike" dirty="0">
                <a:solidFill>
                  <a:srgbClr val="274E13"/>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class can manage students, add them to the system, and view their progress.</a:t>
            </a:r>
            <a:endParaRPr lang="en-US" sz="2000" b="0" dirty="0">
              <a:effectLst/>
            </a:endParaRPr>
          </a:p>
          <a:p>
            <a:pPr marL="342900" indent="-342900" rtl="0">
              <a:spcBef>
                <a:spcPts val="1200"/>
              </a:spcBef>
              <a:spcAft>
                <a:spcPts val="1200"/>
              </a:spcAft>
              <a:buFont typeface="+mj-lt"/>
              <a:buAutoNum type="arabicPeriod"/>
            </a:pPr>
            <a:r>
              <a:rPr lang="en-US" sz="1800" b="0" i="0" u="none" strike="noStrike" dirty="0">
                <a:solidFill>
                  <a:srgbClr val="000000"/>
                </a:solidFill>
                <a:effectLst/>
                <a:latin typeface="Arial" panose="020B0604020202020204" pitchFamily="34" charset="0"/>
              </a:rPr>
              <a:t>The </a:t>
            </a:r>
            <a:r>
              <a:rPr lang="en-US" sz="1800" b="1" i="0" u="none" strike="noStrike" dirty="0">
                <a:solidFill>
                  <a:srgbClr val="00B050"/>
                </a:solidFill>
                <a:effectLst/>
                <a:latin typeface="Arial" panose="020B0604020202020204" pitchFamily="34" charset="0"/>
              </a:rPr>
              <a:t>Admin</a:t>
            </a:r>
            <a:r>
              <a:rPr lang="en-US" sz="1800" b="0" i="0" u="none" strike="noStrike" dirty="0">
                <a:solidFill>
                  <a:srgbClr val="274E13"/>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can configure the system, manage users, and view analytics — they help keep everything running behind the scenes.</a:t>
            </a:r>
            <a:endParaRPr lang="en-US" sz="2000" b="0" dirty="0">
              <a:effectLst/>
            </a:endParaRPr>
          </a:p>
          <a:p>
            <a:pPr marL="342900" indent="-342900" rtl="0">
              <a:spcBef>
                <a:spcPts val="1200"/>
              </a:spcBef>
              <a:spcAft>
                <a:spcPts val="1200"/>
              </a:spcAft>
              <a:buFont typeface="+mj-lt"/>
              <a:buAutoNum type="arabicPeriod"/>
            </a:pPr>
            <a:r>
              <a:rPr lang="en-US" sz="1800" b="0" i="0" u="none" strike="noStrike" dirty="0">
                <a:solidFill>
                  <a:srgbClr val="000000"/>
                </a:solidFill>
                <a:effectLst/>
                <a:latin typeface="Arial" panose="020B0604020202020204" pitchFamily="34" charset="0"/>
              </a:rPr>
              <a:t>The </a:t>
            </a:r>
            <a:r>
              <a:rPr lang="en-US" sz="1800" b="1" i="0" u="none" strike="noStrike" dirty="0">
                <a:solidFill>
                  <a:srgbClr val="00B050"/>
                </a:solidFill>
                <a:effectLst/>
                <a:latin typeface="Arial" panose="020B0604020202020204" pitchFamily="34" charset="0"/>
              </a:rPr>
              <a:t>Activity</a:t>
            </a:r>
            <a:r>
              <a:rPr lang="en-US" sz="1800" b="0" i="0" u="none" strike="noStrike" dirty="0">
                <a:solidFill>
                  <a:srgbClr val="274E13"/>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class is one of the most important. It represents tasks like lessons, quizzes, and games. Each activity has a title, description, start and end time, and difficulty. Students can start, submit, or even redo them.</a:t>
            </a:r>
            <a:endParaRPr lang="en-US" sz="2000" b="0" dirty="0">
              <a:effectLst/>
            </a:endParaRPr>
          </a:p>
          <a:p>
            <a:pPr marL="342900" indent="-342900" rtl="0">
              <a:spcBef>
                <a:spcPts val="1200"/>
              </a:spcBef>
              <a:spcAft>
                <a:spcPts val="1200"/>
              </a:spcAft>
              <a:buFont typeface="+mj-lt"/>
              <a:buAutoNum type="arabicPeriod"/>
            </a:pPr>
            <a:r>
              <a:rPr lang="en-US" sz="1800" b="0" i="0" u="none" strike="noStrike" dirty="0">
                <a:solidFill>
                  <a:srgbClr val="000000"/>
                </a:solidFill>
                <a:effectLst/>
                <a:latin typeface="Arial" panose="020B0604020202020204" pitchFamily="34" charset="0"/>
              </a:rPr>
              <a:t>We also have a </a:t>
            </a:r>
            <a:r>
              <a:rPr lang="en-US" sz="1800" b="1" i="0" u="none" strike="noStrike" dirty="0">
                <a:solidFill>
                  <a:srgbClr val="00B050"/>
                </a:solidFill>
                <a:effectLst/>
                <a:latin typeface="Arial" panose="020B0604020202020204" pitchFamily="34" charset="0"/>
              </a:rPr>
              <a:t>Progress Tracker</a:t>
            </a:r>
            <a:r>
              <a:rPr lang="en-US" sz="1800" b="0" i="0" u="none" strike="noStrike" dirty="0">
                <a:solidFill>
                  <a:srgbClr val="000000"/>
                </a:solidFill>
                <a:effectLst/>
                <a:latin typeface="Arial" panose="020B0604020202020204" pitchFamily="34" charset="0"/>
              </a:rPr>
              <a:t>, which helps follow what students are doing and suggest the next steps.</a:t>
            </a:r>
            <a:endParaRPr lang="en-US" sz="2000" b="0" dirty="0">
              <a:effectLst/>
            </a:endParaRPr>
          </a:p>
          <a:p>
            <a:pPr marL="342900" indent="-342900" rtl="0">
              <a:spcBef>
                <a:spcPts val="1200"/>
              </a:spcBef>
              <a:spcAft>
                <a:spcPts val="1200"/>
              </a:spcAft>
              <a:buFont typeface="+mj-lt"/>
              <a:buAutoNum type="arabicPeriod"/>
            </a:pPr>
            <a:r>
              <a:rPr lang="en-US" sz="1800" b="0" i="0" u="none" strike="noStrike" dirty="0">
                <a:solidFill>
                  <a:srgbClr val="000000"/>
                </a:solidFill>
                <a:effectLst/>
                <a:latin typeface="Arial" panose="020B0604020202020204" pitchFamily="34" charset="0"/>
              </a:rPr>
              <a:t>When a student does well, they get </a:t>
            </a:r>
            <a:r>
              <a:rPr lang="en-US" sz="1800" b="1" i="0" u="none" strike="noStrike" dirty="0">
                <a:solidFill>
                  <a:srgbClr val="00B050"/>
                </a:solidFill>
                <a:effectLst/>
                <a:latin typeface="Arial" panose="020B0604020202020204" pitchFamily="34" charset="0"/>
              </a:rPr>
              <a:t>Rewards</a:t>
            </a:r>
            <a:r>
              <a:rPr lang="en-US" sz="1800" b="0" i="0" u="none" strike="noStrike" dirty="0">
                <a:solidFill>
                  <a:srgbClr val="000000"/>
                </a:solidFill>
                <a:effectLst/>
                <a:latin typeface="Arial" panose="020B0604020202020204" pitchFamily="34" charset="0"/>
              </a:rPr>
              <a:t>, like </a:t>
            </a:r>
            <a:r>
              <a:rPr lang="en-US" sz="1800" b="1" i="0" u="none" strike="noStrike" dirty="0">
                <a:solidFill>
                  <a:srgbClr val="00B050"/>
                </a:solidFill>
                <a:effectLst/>
                <a:latin typeface="Arial" panose="020B0604020202020204" pitchFamily="34" charset="0"/>
              </a:rPr>
              <a:t>Badges</a:t>
            </a:r>
            <a:r>
              <a:rPr lang="en-US" sz="1800" b="0" i="0" u="none" strike="noStrike" dirty="0">
                <a:solidFill>
                  <a:srgbClr val="38761D"/>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or </a:t>
            </a:r>
            <a:r>
              <a:rPr lang="en-US" sz="1800" b="1" i="0" u="none" strike="noStrike" dirty="0">
                <a:solidFill>
                  <a:srgbClr val="00B050"/>
                </a:solidFill>
                <a:effectLst/>
                <a:latin typeface="Arial" panose="020B0604020202020204" pitchFamily="34" charset="0"/>
              </a:rPr>
              <a:t>XP points</a:t>
            </a:r>
            <a:r>
              <a:rPr lang="en-US" sz="1800" b="0" i="0" u="none" strike="noStrike" dirty="0">
                <a:solidFill>
                  <a:srgbClr val="000000"/>
                </a:solidFill>
                <a:effectLst/>
                <a:latin typeface="Arial" panose="020B0604020202020204" pitchFamily="34" charset="0"/>
              </a:rPr>
              <a:t>, which keep them motivated.</a:t>
            </a:r>
            <a:endParaRPr lang="en-US" sz="2000" b="0" dirty="0">
              <a:effectLst/>
            </a:endParaRPr>
          </a:p>
          <a:p>
            <a:pPr marL="342900" indent="-342900" rtl="0">
              <a:spcBef>
                <a:spcPts val="1200"/>
              </a:spcBef>
              <a:spcAft>
                <a:spcPts val="1200"/>
              </a:spcAft>
              <a:buFont typeface="+mj-lt"/>
              <a:buAutoNum type="arabicPeriod"/>
            </a:pPr>
            <a:r>
              <a:rPr lang="en-US" sz="1800" b="0" i="0" u="none" strike="noStrike" dirty="0">
                <a:solidFill>
                  <a:srgbClr val="000000"/>
                </a:solidFill>
                <a:effectLst/>
                <a:latin typeface="Arial" panose="020B0604020202020204" pitchFamily="34" charset="0"/>
              </a:rPr>
              <a:t>Finally, there’s the </a:t>
            </a:r>
            <a:r>
              <a:rPr lang="en-US" sz="1800" b="1" i="0" u="none" strike="noStrike" dirty="0">
                <a:solidFill>
                  <a:srgbClr val="00B050"/>
                </a:solidFill>
                <a:effectLst/>
                <a:latin typeface="Arial" panose="020B0604020202020204" pitchFamily="34" charset="0"/>
              </a:rPr>
              <a:t>Notification</a:t>
            </a:r>
            <a:r>
              <a:rPr lang="en-US" sz="1800" b="0" i="0" u="none" strike="noStrike" dirty="0">
                <a:solidFill>
                  <a:srgbClr val="38761D"/>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class, which sends messages to teachers or parents — like when a student hits a milestone.</a:t>
            </a:r>
            <a:endParaRPr lang="en-US" sz="2000" b="0" dirty="0">
              <a:effectLst/>
            </a:endParaRPr>
          </a:p>
          <a:p>
            <a:pPr rtl="0">
              <a:spcBef>
                <a:spcPts val="1200"/>
              </a:spcBef>
              <a:spcAft>
                <a:spcPts val="1200"/>
              </a:spcAft>
              <a:buNone/>
            </a:pPr>
            <a:endParaRPr lang="en-US" sz="1800" b="0" i="0" u="none" strike="noStrike" dirty="0">
              <a:solidFill>
                <a:srgbClr val="000000"/>
              </a:solidFill>
              <a:effectLst/>
              <a:latin typeface="Arial" panose="020B0604020202020204" pitchFamily="34" charset="0"/>
            </a:endParaRPr>
          </a:p>
          <a:p>
            <a:pPr rtl="0">
              <a:spcBef>
                <a:spcPts val="1200"/>
              </a:spcBef>
              <a:spcAft>
                <a:spcPts val="1200"/>
              </a:spcAft>
              <a:buNone/>
            </a:pPr>
            <a:r>
              <a:rPr lang="en-US" sz="1800" b="0" i="0" u="none" strike="noStrike" dirty="0">
                <a:solidFill>
                  <a:srgbClr val="000000"/>
                </a:solidFill>
                <a:effectLst/>
                <a:latin typeface="Arial" panose="020B0604020202020204" pitchFamily="34" charset="0"/>
              </a:rPr>
              <a:t>So this whole diagram is like the blueprint of our app — it shows how users, content, progress, and feedback are all connected.</a:t>
            </a:r>
            <a:endParaRPr lang="en-US" sz="2000" b="0" dirty="0">
              <a:effectLst/>
            </a:endParaRPr>
          </a:p>
          <a:p>
            <a:pPr>
              <a:buNone/>
            </a:pPr>
            <a:br>
              <a:rPr lang="en-US" sz="2000" dirty="0"/>
            </a:br>
            <a:endParaRPr lang="he-IL" dirty="0"/>
          </a:p>
        </p:txBody>
      </p:sp>
      <p:sp>
        <p:nvSpPr>
          <p:cNvPr id="4" name="Slide Number Placeholder 3"/>
          <p:cNvSpPr>
            <a:spLocks noGrp="1"/>
          </p:cNvSpPr>
          <p:nvPr>
            <p:ph type="sldNum" sz="quarter" idx="5"/>
          </p:nvPr>
        </p:nvSpPr>
        <p:spPr/>
        <p:txBody>
          <a:bodyPr/>
          <a:lstStyle/>
          <a:p>
            <a:fld id="{CA8F8FBE-EC2A-4061-923C-B285BB722F39}" type="slidenum">
              <a:rPr lang="he-IL" smtClean="0"/>
              <a:t>12</a:t>
            </a:fld>
            <a:endParaRPr lang="he-IL"/>
          </a:p>
        </p:txBody>
      </p:sp>
    </p:spTree>
    <p:extLst>
      <p:ext uri="{BB962C8B-B14F-4D97-AF65-F5344CB8AC3E}">
        <p14:creationId xmlns:p14="http://schemas.microsoft.com/office/powerpoint/2010/main" val="20013193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buNone/>
            </a:pPr>
            <a:r>
              <a:rPr lang="en-US" sz="1800" b="0" i="0" u="none" strike="noStrike" dirty="0">
                <a:solidFill>
                  <a:srgbClr val="000000"/>
                </a:solidFill>
                <a:effectLst/>
                <a:latin typeface="Arial" panose="020B0604020202020204" pitchFamily="34" charset="0"/>
              </a:rPr>
              <a:t>This slide introduces the front-end UI concept of our app. The interface is intentionally designed with ADHD learners in mind. That means every part of the design—from the structure to the visuals—aims to support focus and engagement.</a:t>
            </a:r>
            <a:endParaRPr lang="en-US" sz="2800" b="0" dirty="0">
              <a:effectLst/>
            </a:endParaRPr>
          </a:p>
          <a:p>
            <a:pPr rtl="0">
              <a:spcBef>
                <a:spcPts val="1200"/>
              </a:spcBef>
              <a:spcAft>
                <a:spcPts val="1200"/>
              </a:spcAft>
              <a:buNone/>
            </a:pPr>
            <a:r>
              <a:rPr lang="en-US" sz="1800" b="0" i="0" u="none" strike="noStrike" dirty="0">
                <a:solidFill>
                  <a:srgbClr val="000000"/>
                </a:solidFill>
                <a:effectLst/>
                <a:latin typeface="Arial" panose="020B0604020202020204" pitchFamily="34" charset="0"/>
              </a:rPr>
              <a:t>We emphasize three key features:</a:t>
            </a:r>
          </a:p>
          <a:p>
            <a:pPr marL="342900" indent="-342900" rtl="0">
              <a:spcBef>
                <a:spcPts val="1200"/>
              </a:spcBef>
              <a:spcAft>
                <a:spcPts val="1200"/>
              </a:spcAft>
              <a:buFont typeface="+mj-lt"/>
              <a:buAutoNum type="arabicPeriod"/>
            </a:pPr>
            <a:r>
              <a:rPr lang="en-US" sz="1800" b="0" i="0" u="none" strike="noStrike" dirty="0">
                <a:solidFill>
                  <a:srgbClr val="000000"/>
                </a:solidFill>
                <a:effectLst/>
                <a:latin typeface="Arial" panose="020B0604020202020204" pitchFamily="34" charset="0"/>
              </a:rPr>
              <a:t>First, </a:t>
            </a:r>
            <a:r>
              <a:rPr lang="en-US" sz="1800" b="0" i="1" u="none" strike="noStrike" dirty="0">
                <a:solidFill>
                  <a:srgbClr val="000000"/>
                </a:solidFill>
                <a:effectLst/>
                <a:latin typeface="Arial" panose="020B0604020202020204" pitchFamily="34" charset="0"/>
              </a:rPr>
              <a:t>intuitive navigation</a:t>
            </a:r>
            <a:r>
              <a:rPr lang="en-US" sz="1800" b="0" i="0" u="none" strike="noStrike" dirty="0">
                <a:solidFill>
                  <a:srgbClr val="000000"/>
                </a:solidFill>
                <a:effectLst/>
                <a:latin typeface="Arial" panose="020B0604020202020204" pitchFamily="34" charset="0"/>
              </a:rPr>
              <a:t>, so users can move through the app smoothly without confusion.</a:t>
            </a:r>
          </a:p>
          <a:p>
            <a:pPr marL="342900" indent="-342900" rtl="0">
              <a:spcBef>
                <a:spcPts val="1200"/>
              </a:spcBef>
              <a:spcAft>
                <a:spcPts val="1200"/>
              </a:spcAft>
              <a:buFont typeface="+mj-lt"/>
              <a:buAutoNum type="arabicPeriod"/>
            </a:pPr>
            <a:r>
              <a:rPr lang="en-US" sz="1800" b="0" i="0" u="none" strike="noStrike" dirty="0">
                <a:solidFill>
                  <a:srgbClr val="000000"/>
                </a:solidFill>
                <a:effectLst/>
                <a:latin typeface="Arial" panose="020B0604020202020204" pitchFamily="34" charset="0"/>
              </a:rPr>
              <a:t>Second, </a:t>
            </a:r>
            <a:r>
              <a:rPr lang="en-US" sz="1800" b="0" i="1" u="none" strike="noStrike" dirty="0">
                <a:solidFill>
                  <a:srgbClr val="000000"/>
                </a:solidFill>
                <a:effectLst/>
                <a:latin typeface="Arial" panose="020B0604020202020204" pitchFamily="34" charset="0"/>
              </a:rPr>
              <a:t>engaging visuals</a:t>
            </a:r>
            <a:r>
              <a:rPr lang="en-US" sz="1800" b="0" i="0" u="none" strike="noStrike" dirty="0">
                <a:solidFill>
                  <a:srgbClr val="000000"/>
                </a:solidFill>
                <a:effectLst/>
                <a:latin typeface="Arial" panose="020B0604020202020204" pitchFamily="34" charset="0"/>
              </a:rPr>
              <a:t>, which help capture attention and reduce distraction.</a:t>
            </a:r>
          </a:p>
          <a:p>
            <a:pPr marL="342900" indent="-342900" rtl="0">
              <a:spcBef>
                <a:spcPts val="1200"/>
              </a:spcBef>
              <a:spcAft>
                <a:spcPts val="1200"/>
              </a:spcAft>
              <a:buFont typeface="+mj-lt"/>
              <a:buAutoNum type="arabicPeriod"/>
            </a:pPr>
            <a:r>
              <a:rPr lang="en-US" sz="1800" b="0" i="0" u="none" strike="noStrike" dirty="0">
                <a:solidFill>
                  <a:srgbClr val="000000"/>
                </a:solidFill>
                <a:effectLst/>
                <a:latin typeface="Arial" panose="020B0604020202020204" pitchFamily="34" charset="0"/>
              </a:rPr>
              <a:t>And third, </a:t>
            </a:r>
            <a:r>
              <a:rPr lang="en-US" sz="1800" b="0" i="1" u="none" strike="noStrike" dirty="0">
                <a:solidFill>
                  <a:srgbClr val="000000"/>
                </a:solidFill>
                <a:effectLst/>
                <a:latin typeface="Arial" panose="020B0604020202020204" pitchFamily="34" charset="0"/>
              </a:rPr>
              <a:t>interactive elements</a:t>
            </a:r>
            <a:r>
              <a:rPr lang="en-US" sz="1800" b="0" i="0" u="none" strike="noStrike" dirty="0">
                <a:solidFill>
                  <a:srgbClr val="000000"/>
                </a:solidFill>
                <a:effectLst/>
                <a:latin typeface="Arial" panose="020B0604020202020204" pitchFamily="34" charset="0"/>
              </a:rPr>
              <a:t>, which make the learning process more dynamic and hands-on.</a:t>
            </a:r>
            <a:endParaRPr lang="en-US" sz="2800" b="0" dirty="0">
              <a:effectLst/>
            </a:endParaRPr>
          </a:p>
          <a:p>
            <a:pPr>
              <a:buNone/>
            </a:pPr>
            <a:endParaRPr lang="en-US" sz="1800" b="0" i="0" u="none" strike="noStrike" dirty="0">
              <a:solidFill>
                <a:srgbClr val="000000"/>
              </a:solidFill>
              <a:effectLst/>
              <a:latin typeface="Arial" panose="020B0604020202020204" pitchFamily="34" charset="0"/>
            </a:endParaRPr>
          </a:p>
          <a:p>
            <a:pPr>
              <a:buNone/>
            </a:pPr>
            <a:r>
              <a:rPr lang="en-US" sz="1800" b="0" i="0" u="none" strike="noStrike" dirty="0">
                <a:solidFill>
                  <a:srgbClr val="000000"/>
                </a:solidFill>
                <a:effectLst/>
                <a:latin typeface="Arial" panose="020B0604020202020204" pitchFamily="34" charset="0"/>
              </a:rPr>
              <a:t>Altogether, these features work to create a </a:t>
            </a:r>
            <a:r>
              <a:rPr lang="en-US" sz="1800" b="0" i="1" u="none" strike="noStrike" dirty="0">
                <a:solidFill>
                  <a:srgbClr val="000000"/>
                </a:solidFill>
                <a:effectLst/>
                <a:latin typeface="Arial" panose="020B0604020202020204" pitchFamily="34" charset="0"/>
              </a:rPr>
              <a:t>playful learning experience</a:t>
            </a:r>
            <a:r>
              <a:rPr lang="en-US" sz="1800" b="0" i="0" u="none" strike="noStrike" dirty="0">
                <a:solidFill>
                  <a:srgbClr val="000000"/>
                </a:solidFill>
                <a:effectLst/>
                <a:latin typeface="Arial" panose="020B0604020202020204" pitchFamily="34" charset="0"/>
              </a:rPr>
              <a:t>—one that is not only educational, but also enjoyable and tailored specifically for young learners with attention challenges.</a:t>
            </a:r>
            <a:endParaRPr lang="he-IL" dirty="0"/>
          </a:p>
        </p:txBody>
      </p:sp>
      <p:sp>
        <p:nvSpPr>
          <p:cNvPr id="4" name="Slide Number Placeholder 3"/>
          <p:cNvSpPr>
            <a:spLocks noGrp="1"/>
          </p:cNvSpPr>
          <p:nvPr>
            <p:ph type="sldNum" sz="quarter" idx="5"/>
          </p:nvPr>
        </p:nvSpPr>
        <p:spPr/>
        <p:txBody>
          <a:bodyPr/>
          <a:lstStyle/>
          <a:p>
            <a:fld id="{CA8F8FBE-EC2A-4061-923C-B285BB722F39}" type="slidenum">
              <a:rPr lang="he-IL" smtClean="0"/>
              <a:t>13</a:t>
            </a:fld>
            <a:endParaRPr lang="he-IL"/>
          </a:p>
        </p:txBody>
      </p:sp>
    </p:spTree>
    <p:extLst>
      <p:ext uri="{BB962C8B-B14F-4D97-AF65-F5344CB8AC3E}">
        <p14:creationId xmlns:p14="http://schemas.microsoft.com/office/powerpoint/2010/main" val="1946537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buNone/>
            </a:pPr>
            <a:r>
              <a:rPr lang="en-US" sz="1800" b="0" i="0" u="none" strike="noStrike" dirty="0">
                <a:solidFill>
                  <a:srgbClr val="000000"/>
                </a:solidFill>
                <a:effectLst/>
                <a:latin typeface="Arial" panose="020B0604020202020204" pitchFamily="34" charset="0"/>
              </a:rPr>
              <a:t>In this slide, we talk about the main challenges we will face while developing Attenglish.</a:t>
            </a:r>
            <a:endParaRPr lang="en-US" sz="1600" b="0" dirty="0">
              <a:effectLst/>
            </a:endParaRPr>
          </a:p>
          <a:p>
            <a:pPr marL="342900" indent="-342900" rtl="0">
              <a:spcBef>
                <a:spcPts val="1200"/>
              </a:spcBef>
              <a:spcAft>
                <a:spcPts val="1200"/>
              </a:spcAft>
              <a:buFont typeface="+mj-lt"/>
              <a:buAutoNum type="arabicPeriod"/>
            </a:pPr>
            <a:r>
              <a:rPr lang="en-US" sz="1800" b="0" i="0" u="none" strike="noStrike" dirty="0">
                <a:solidFill>
                  <a:srgbClr val="000000"/>
                </a:solidFill>
                <a:effectLst/>
                <a:latin typeface="Arial" panose="020B0604020202020204" pitchFamily="34" charset="0"/>
              </a:rPr>
              <a:t>First, we have </a:t>
            </a:r>
            <a:r>
              <a:rPr lang="en-US" sz="1800" b="1" i="0" u="none" strike="noStrike" dirty="0">
                <a:solidFill>
                  <a:srgbClr val="000000"/>
                </a:solidFill>
                <a:effectLst/>
                <a:latin typeface="Arial" panose="020B0604020202020204" pitchFamily="34" charset="0"/>
              </a:rPr>
              <a:t>User Constraints</a:t>
            </a:r>
            <a:r>
              <a:rPr lang="en-US" sz="1800" b="0" i="0" u="none" strike="noStrike" dirty="0">
                <a:solidFill>
                  <a:srgbClr val="000000"/>
                </a:solidFill>
                <a:effectLst/>
                <a:latin typeface="Arial" panose="020B0604020202020204" pitchFamily="34" charset="0"/>
              </a:rPr>
              <a:t>. Our users — pupils, teachers, and parents — all have different levels of tech knowledge and use different devices, so the app must be extremely simple and easy to use.</a:t>
            </a:r>
            <a:endParaRPr lang="en-US" sz="1600" b="0" dirty="0">
              <a:effectLst/>
            </a:endParaRPr>
          </a:p>
          <a:p>
            <a:pPr marL="342900" indent="-342900" rtl="0">
              <a:spcBef>
                <a:spcPts val="1200"/>
              </a:spcBef>
              <a:spcAft>
                <a:spcPts val="1200"/>
              </a:spcAft>
              <a:buFont typeface="+mj-lt"/>
              <a:buAutoNum type="arabicPeriod"/>
            </a:pPr>
            <a:r>
              <a:rPr lang="en-US" sz="1800" b="0" i="0" u="none" strike="noStrike" dirty="0">
                <a:solidFill>
                  <a:srgbClr val="000000"/>
                </a:solidFill>
                <a:effectLst/>
                <a:latin typeface="Arial" panose="020B0604020202020204" pitchFamily="34" charset="0"/>
              </a:rPr>
              <a:t>Then we have </a:t>
            </a:r>
            <a:r>
              <a:rPr lang="en-US" sz="1800" b="1" i="0" u="none" strike="noStrike" dirty="0">
                <a:solidFill>
                  <a:srgbClr val="000000"/>
                </a:solidFill>
                <a:effectLst/>
                <a:latin typeface="Arial" panose="020B0604020202020204" pitchFamily="34" charset="0"/>
              </a:rPr>
              <a:t>Time Constraints</a:t>
            </a:r>
            <a:r>
              <a:rPr lang="en-US" sz="1800" b="0" i="0" u="none" strike="noStrike" dirty="0">
                <a:solidFill>
                  <a:srgbClr val="000000"/>
                </a:solidFill>
                <a:effectLst/>
                <a:latin typeface="Arial" panose="020B0604020202020204" pitchFamily="34" charset="0"/>
              </a:rPr>
              <a:t>. We only have a few months to build everything, so we must stay focused and make sure we deliver each part on time.</a:t>
            </a:r>
            <a:endParaRPr lang="en-US" sz="1600" b="0" dirty="0">
              <a:effectLst/>
            </a:endParaRPr>
          </a:p>
          <a:p>
            <a:pPr marL="342900" indent="-342900" rtl="0">
              <a:spcBef>
                <a:spcPts val="1200"/>
              </a:spcBef>
              <a:spcAft>
                <a:spcPts val="1200"/>
              </a:spcAft>
              <a:buFont typeface="+mj-lt"/>
              <a:buAutoNum type="arabicPeriod"/>
            </a:pPr>
            <a:r>
              <a:rPr lang="en-US" sz="1800" b="0" i="0" u="none" strike="noStrike" dirty="0">
                <a:solidFill>
                  <a:srgbClr val="000000"/>
                </a:solidFill>
                <a:effectLst/>
                <a:latin typeface="Arial" panose="020B0604020202020204" pitchFamily="34" charset="0"/>
              </a:rPr>
              <a:t>And of course, </a:t>
            </a:r>
            <a:r>
              <a:rPr lang="en-US" sz="1800" b="1" i="0" u="none" strike="noStrike" dirty="0">
                <a:solidFill>
                  <a:srgbClr val="000000"/>
                </a:solidFill>
                <a:effectLst/>
                <a:latin typeface="Arial" panose="020B0604020202020204" pitchFamily="34" charset="0"/>
              </a:rPr>
              <a:t>Technical Constraints</a:t>
            </a:r>
            <a:r>
              <a:rPr lang="en-US" sz="1800" b="0" i="0" u="none" strike="noStrike" dirty="0">
                <a:solidFill>
                  <a:srgbClr val="000000"/>
                </a:solidFill>
                <a:effectLst/>
                <a:latin typeface="Arial" panose="020B0604020202020204" pitchFamily="34" charset="0"/>
              </a:rPr>
              <a:t>. Since we want the app to work smoothly on many devices and systems, we must do a lot of testing and fine-tuning.</a:t>
            </a:r>
            <a:endParaRPr lang="en-US" sz="1600" b="0" dirty="0">
              <a:effectLst/>
            </a:endParaRPr>
          </a:p>
          <a:p>
            <a:pPr rtl="0">
              <a:spcBef>
                <a:spcPts val="1200"/>
              </a:spcBef>
              <a:spcAft>
                <a:spcPts val="1200"/>
              </a:spcAft>
              <a:buNone/>
            </a:pPr>
            <a:endParaRPr lang="en-US" sz="1800" b="0" i="0" u="none" strike="noStrike" dirty="0">
              <a:solidFill>
                <a:srgbClr val="000000"/>
              </a:solidFill>
              <a:effectLst/>
              <a:latin typeface="Arial" panose="020B0604020202020204" pitchFamily="34" charset="0"/>
            </a:endParaRPr>
          </a:p>
          <a:p>
            <a:pPr rtl="0">
              <a:spcBef>
                <a:spcPts val="1200"/>
              </a:spcBef>
              <a:spcAft>
                <a:spcPts val="1200"/>
              </a:spcAft>
              <a:buNone/>
            </a:pPr>
            <a:r>
              <a:rPr lang="en-US" sz="1800" b="0" i="0" u="none" strike="noStrike" dirty="0">
                <a:solidFill>
                  <a:srgbClr val="000000"/>
                </a:solidFill>
                <a:effectLst/>
                <a:latin typeface="Arial" panose="020B0604020202020204" pitchFamily="34" charset="0"/>
              </a:rPr>
              <a:t>To deal with all these, we intend to use a clear, structured Agile approach — from planning, to building, to testing. This will help us stay on track and build a real solution for ADHD pupils, without losing time or quality.</a:t>
            </a:r>
            <a:endParaRPr lang="en-US" sz="1600" b="0" dirty="0">
              <a:effectLst/>
            </a:endParaRPr>
          </a:p>
        </p:txBody>
      </p:sp>
      <p:sp>
        <p:nvSpPr>
          <p:cNvPr id="4" name="Slide Number Placeholder 3"/>
          <p:cNvSpPr>
            <a:spLocks noGrp="1"/>
          </p:cNvSpPr>
          <p:nvPr>
            <p:ph type="sldNum" sz="quarter" idx="5"/>
          </p:nvPr>
        </p:nvSpPr>
        <p:spPr/>
        <p:txBody>
          <a:bodyPr/>
          <a:lstStyle/>
          <a:p>
            <a:fld id="{CA8F8FBE-EC2A-4061-923C-B285BB722F39}" type="slidenum">
              <a:rPr lang="he-IL" smtClean="0"/>
              <a:t>14</a:t>
            </a:fld>
            <a:endParaRPr lang="he-IL"/>
          </a:p>
        </p:txBody>
      </p:sp>
    </p:spTree>
    <p:extLst>
      <p:ext uri="{BB962C8B-B14F-4D97-AF65-F5344CB8AC3E}">
        <p14:creationId xmlns:p14="http://schemas.microsoft.com/office/powerpoint/2010/main" val="32413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sz="2800" dirty="0"/>
              <a:t>Let’s go over the main test cases we will run for each type of user.</a:t>
            </a:r>
          </a:p>
          <a:p>
            <a:pPr marL="514350" indent="-514350">
              <a:buFont typeface="+mj-lt"/>
              <a:buAutoNum type="arabicPeriod"/>
            </a:pPr>
            <a:r>
              <a:rPr lang="en-US" sz="2800" b="1" dirty="0"/>
              <a:t>For Students:</a:t>
            </a:r>
          </a:p>
          <a:p>
            <a:pPr marL="971550" lvl="1" indent="-514350">
              <a:buFont typeface="Arial" panose="020B0604020202020204" pitchFamily="34" charset="0"/>
              <a:buChar char="•"/>
            </a:pPr>
            <a:r>
              <a:rPr lang="en-US" sz="2800" dirty="0"/>
              <a:t>We test the full path — login, start an activity, complete it while using English-only input, get a reward, and move to the next task.</a:t>
            </a:r>
          </a:p>
          <a:p>
            <a:pPr marL="971550" lvl="1" indent="-514350">
              <a:buFont typeface="Arial" panose="020B0604020202020204" pitchFamily="34" charset="0"/>
              <a:buChar char="•"/>
            </a:pPr>
            <a:r>
              <a:rPr lang="en-US" sz="2800" dirty="0"/>
              <a:t>We check that offline learning games work even when disconnected, and that progress syncs when the internet comes back.</a:t>
            </a:r>
          </a:p>
          <a:p>
            <a:pPr marL="971550" lvl="1" indent="-514350">
              <a:buFont typeface="Arial" panose="020B0604020202020204" pitchFamily="34" charset="0"/>
              <a:buChar char="•"/>
            </a:pPr>
            <a:r>
              <a:rPr lang="en-US" sz="2800" dirty="0"/>
              <a:t>We test our AI vision feature — it generates a picture, gives a hint in less than 1 second, and blocks inappropriate content. </a:t>
            </a:r>
            <a:br>
              <a:rPr lang="en-US" sz="2800" dirty="0"/>
            </a:br>
            <a:r>
              <a:rPr lang="en-US" sz="2800" dirty="0"/>
              <a:t>The student explains what they see in the picture.</a:t>
            </a:r>
          </a:p>
          <a:p>
            <a:pPr marL="514350" indent="-514350">
              <a:buFont typeface="+mj-lt"/>
              <a:buAutoNum type="arabicPeriod"/>
            </a:pPr>
            <a:r>
              <a:rPr lang="en-US" sz="2800" b="1" dirty="0"/>
              <a:t>For Teachers:</a:t>
            </a:r>
          </a:p>
          <a:p>
            <a:pPr marL="914400" lvl="1" indent="-457200">
              <a:buFont typeface="Arial" panose="020B0604020202020204" pitchFamily="34" charset="0"/>
              <a:buChar char="•"/>
            </a:pPr>
            <a:r>
              <a:rPr lang="en-US" sz="2800" dirty="0"/>
              <a:t>We test uploading a PDF, check if the AI creates quiz items, and verify that the teacher can edit and publish them to the class.</a:t>
            </a:r>
          </a:p>
          <a:p>
            <a:pPr marL="914400" lvl="1" indent="-457200">
              <a:buFont typeface="Arial" panose="020B0604020202020204" pitchFamily="34" charset="0"/>
              <a:buChar char="•"/>
            </a:pPr>
            <a:r>
              <a:rPr lang="en-US" sz="2800" dirty="0"/>
              <a:t>We flag a student as needing extra support and check if the lesson automatically updates with a shorter timer.</a:t>
            </a:r>
          </a:p>
          <a:p>
            <a:pPr marL="914400" lvl="1" indent="-457200">
              <a:buFont typeface="Arial" panose="020B0604020202020204" pitchFamily="34" charset="0"/>
              <a:buChar char="•"/>
            </a:pPr>
            <a:r>
              <a:rPr lang="en-US" sz="2800" dirty="0"/>
              <a:t>If a student fails 3 times, we check that the teacher gets a push notification and a badge in the portal.</a:t>
            </a:r>
          </a:p>
          <a:p>
            <a:pPr marL="514350" indent="-514350">
              <a:buFont typeface="+mj-lt"/>
              <a:buAutoNum type="arabicPeriod"/>
            </a:pPr>
            <a:r>
              <a:rPr lang="en-US" sz="2800" b="1" dirty="0"/>
              <a:t>For Parents:</a:t>
            </a:r>
            <a:br>
              <a:rPr lang="en-US" sz="2800" dirty="0"/>
            </a:br>
            <a:r>
              <a:rPr lang="en-US" sz="2800" dirty="0"/>
              <a:t>We test that after a student uses the app for 5 days in a row, a message is sent to the parent’s phone, and the phone number stays hidden in the logs.</a:t>
            </a:r>
          </a:p>
          <a:p>
            <a:pPr marL="514350" indent="-514350">
              <a:buFont typeface="+mj-lt"/>
              <a:buAutoNum type="arabicPeriod"/>
            </a:pPr>
            <a:r>
              <a:rPr lang="en-US" sz="2800" b="1" dirty="0"/>
              <a:t>For Admins:</a:t>
            </a:r>
          </a:p>
          <a:p>
            <a:pPr marL="914400" lvl="1" indent="-457200">
              <a:buFont typeface="Arial" panose="020B0604020202020204" pitchFamily="34" charset="0"/>
              <a:buChar char="•"/>
            </a:pPr>
            <a:r>
              <a:rPr lang="en-US" sz="2800" dirty="0"/>
              <a:t>We import 100 users and check that all roles are correct.</a:t>
            </a:r>
          </a:p>
          <a:p>
            <a:pPr marL="914400" lvl="1" indent="-457200">
              <a:buFont typeface="Arial" panose="020B0604020202020204" pitchFamily="34" charset="0"/>
              <a:buChar char="•"/>
            </a:pPr>
            <a:r>
              <a:rPr lang="en-US" sz="2800" dirty="0"/>
              <a:t>We change the default timer from 45 to 30 seconds and make sure it appears in new lessons.</a:t>
            </a:r>
          </a:p>
          <a:p>
            <a:pPr marL="914400" lvl="1" indent="-457200">
              <a:buFont typeface="Arial" panose="020B0604020202020204" pitchFamily="34" charset="0"/>
              <a:buChar char="•"/>
            </a:pPr>
            <a:r>
              <a:rPr lang="en-US" sz="2800" dirty="0"/>
              <a:t>We archive data for graduated students and confirm it remains viewable but locked after 30 days.</a:t>
            </a:r>
          </a:p>
          <a:p>
            <a:pPr marL="457200" lvl="1" indent="0">
              <a:buFont typeface="Arial" panose="020B0604020202020204" pitchFamily="34" charset="0"/>
              <a:buNone/>
            </a:pPr>
            <a:endParaRPr lang="en-US" sz="2800" dirty="0"/>
          </a:p>
          <a:p>
            <a:pPr marL="0" lvl="0" indent="0">
              <a:buFont typeface="Arial" panose="020B0604020202020204" pitchFamily="34" charset="0"/>
              <a:buNone/>
            </a:pPr>
            <a:r>
              <a:rPr lang="en-US" sz="2800" dirty="0"/>
              <a:t>All these tests help us make sure the app is stable, smart, and safe for everyone.</a:t>
            </a:r>
          </a:p>
        </p:txBody>
      </p:sp>
      <p:sp>
        <p:nvSpPr>
          <p:cNvPr id="4" name="Slide Number Placeholder 3"/>
          <p:cNvSpPr>
            <a:spLocks noGrp="1"/>
          </p:cNvSpPr>
          <p:nvPr>
            <p:ph type="sldNum" sz="quarter" idx="5"/>
          </p:nvPr>
        </p:nvSpPr>
        <p:spPr/>
        <p:txBody>
          <a:bodyPr/>
          <a:lstStyle/>
          <a:p>
            <a:fld id="{CA8F8FBE-EC2A-4061-923C-B285BB722F39}" type="slidenum">
              <a:rPr lang="he-IL" smtClean="0"/>
              <a:t>15</a:t>
            </a:fld>
            <a:endParaRPr lang="he-IL"/>
          </a:p>
        </p:txBody>
      </p:sp>
    </p:spTree>
    <p:extLst>
      <p:ext uri="{BB962C8B-B14F-4D97-AF65-F5344CB8AC3E}">
        <p14:creationId xmlns:p14="http://schemas.microsoft.com/office/powerpoint/2010/main" val="119169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“So Why ADHD &amp; English learning?"</a:t>
            </a:r>
            <a:endParaRPr lang="en-US" dirty="0"/>
          </a:p>
          <a:p>
            <a:pPr lvl="1">
              <a:buFont typeface="Arial" panose="020B0604020202020204" pitchFamily="34" charset="0"/>
              <a:buChar char="•"/>
            </a:pPr>
            <a:r>
              <a:rPr lang="en-US" dirty="0"/>
              <a:t> </a:t>
            </a:r>
            <a:r>
              <a:rPr lang="en-US" sz="1200" dirty="0">
                <a:solidFill>
                  <a:srgbClr val="FFFFFF"/>
                </a:solidFill>
                <a:latin typeface="Telegraf"/>
                <a:ea typeface="Telegraf"/>
                <a:cs typeface="Telegraf"/>
                <a:sym typeface="Telegraf"/>
              </a:rPr>
              <a:t>Attention-Deficit Hyperactivity Disorder, or ADHD for short, </a:t>
            </a:r>
            <a:r>
              <a:rPr lang="en-US" dirty="0"/>
              <a:t>affects about 5–7% of students worldwide (me included), and it deeply impacts listening, memory, and retaining focus &amp; attention.</a:t>
            </a:r>
          </a:p>
          <a:p>
            <a:pPr lvl="1">
              <a:buFont typeface="Arial" panose="020B0604020202020204" pitchFamily="34" charset="0"/>
              <a:buChar char="•"/>
            </a:pPr>
            <a:r>
              <a:rPr lang="en-US" dirty="0"/>
              <a:t> Now imagine learning a </a:t>
            </a:r>
            <a:r>
              <a:rPr lang="en-US" b="1" dirty="0"/>
              <a:t>foreign language</a:t>
            </a:r>
            <a:r>
              <a:rPr lang="en-US" dirty="0"/>
              <a:t>—which is already difficult—when your brain struggles to focus or retain verbal information.</a:t>
            </a:r>
          </a:p>
          <a:p>
            <a:pPr lvl="1">
              <a:buFont typeface="Arial" panose="020B0604020202020204" pitchFamily="34" charset="0"/>
              <a:buChar char="•"/>
            </a:pPr>
            <a:r>
              <a:rPr lang="en-US" dirty="0"/>
              <a:t> From talking with teachers, especially our stakeholder Keren, a middle-school English teacher for students with learning difficulties, we heard the same thing again and again: traditional teaching methods just don’t work well for these students.</a:t>
            </a:r>
          </a:p>
          <a:p>
            <a:pPr lvl="1">
              <a:buFont typeface="Arial" panose="020B0604020202020204" pitchFamily="34" charset="0"/>
              <a:buChar char="•"/>
            </a:pPr>
            <a:r>
              <a:rPr lang="en-US" dirty="0"/>
              <a:t> That’s the gap we wanted to address with Attenglish.</a:t>
            </a:r>
          </a:p>
          <a:p>
            <a:endParaRPr lang="he-IL" dirty="0"/>
          </a:p>
        </p:txBody>
      </p:sp>
      <p:sp>
        <p:nvSpPr>
          <p:cNvPr id="4" name="Slide Number Placeholder 3"/>
          <p:cNvSpPr>
            <a:spLocks noGrp="1"/>
          </p:cNvSpPr>
          <p:nvPr>
            <p:ph type="sldNum" sz="quarter" idx="5"/>
          </p:nvPr>
        </p:nvSpPr>
        <p:spPr/>
        <p:txBody>
          <a:bodyPr/>
          <a:lstStyle/>
          <a:p>
            <a:fld id="{CA8F8FBE-EC2A-4061-923C-B285BB722F39}" type="slidenum">
              <a:rPr lang="he-IL" smtClean="0"/>
              <a:t>2</a:t>
            </a:fld>
            <a:endParaRPr lang="he-IL"/>
          </a:p>
        </p:txBody>
      </p:sp>
    </p:spTree>
    <p:extLst>
      <p:ext uri="{BB962C8B-B14F-4D97-AF65-F5344CB8AC3E}">
        <p14:creationId xmlns:p14="http://schemas.microsoft.com/office/powerpoint/2010/main" val="1149624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560DA-0428-0C13-1A19-440D0CC4E1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460213-63F5-931F-741A-6E99E503FE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84BED0-5055-0157-6809-19700AD32171}"/>
              </a:ext>
            </a:extLst>
          </p:cNvPr>
          <p:cNvSpPr>
            <a:spLocks noGrp="1"/>
          </p:cNvSpPr>
          <p:nvPr>
            <p:ph type="body" idx="1"/>
          </p:nvPr>
        </p:nvSpPr>
        <p:spPr/>
        <p:txBody>
          <a:bodyPr/>
          <a:lstStyle/>
          <a:p>
            <a:pPr marL="171450" indent="-171450">
              <a:lnSpc>
                <a:spcPct val="150000"/>
              </a:lnSpc>
              <a:buFont typeface="Arial" panose="020B0604020202020204" pitchFamily="34" charset="0"/>
              <a:buChar char="•"/>
            </a:pPr>
            <a:r>
              <a:rPr lang="en-US" dirty="0"/>
              <a:t>Think about the slick language apps we all know - Duolingo, </a:t>
            </a:r>
            <a:r>
              <a:rPr lang="en-US" dirty="0" err="1"/>
              <a:t>Memrise</a:t>
            </a:r>
            <a:r>
              <a:rPr lang="en-US" dirty="0"/>
              <a:t>. Great for the average pupil, </a:t>
            </a:r>
            <a:r>
              <a:rPr lang="en-US" b="1" dirty="0"/>
              <a:t>but they assume steady attention spans</a:t>
            </a:r>
            <a:r>
              <a:rPr lang="en-US" dirty="0"/>
              <a:t>. Our students and their teachers don’t have that luxury.</a:t>
            </a:r>
          </a:p>
          <a:p>
            <a:pPr marL="171450" indent="-171450">
              <a:lnSpc>
                <a:spcPct val="150000"/>
              </a:lnSpc>
              <a:buFont typeface="Arial" panose="020B0604020202020204" pitchFamily="34" charset="0"/>
              <a:buChar char="•"/>
            </a:pPr>
            <a:r>
              <a:rPr lang="en-US" dirty="0"/>
              <a:t>Keren for example spends </a:t>
            </a:r>
            <a:r>
              <a:rPr lang="en-US" b="1" i="1" dirty="0"/>
              <a:t>hours</a:t>
            </a:r>
            <a:r>
              <a:rPr lang="en-US" dirty="0"/>
              <a:t> slicing every text into different reading levels. This customization burden is her </a:t>
            </a:r>
            <a:r>
              <a:rPr lang="en-US" b="1" dirty="0"/>
              <a:t>#1 pain-point</a:t>
            </a:r>
            <a:r>
              <a:rPr lang="en-US" dirty="0"/>
              <a:t>.</a:t>
            </a:r>
          </a:p>
          <a:p>
            <a:pPr marL="171450" indent="-171450">
              <a:lnSpc>
                <a:spcPct val="150000"/>
              </a:lnSpc>
              <a:buFont typeface="Arial" panose="020B0604020202020204" pitchFamily="34" charset="0"/>
              <a:buChar char="•"/>
            </a:pPr>
            <a:r>
              <a:rPr lang="en-US" dirty="0"/>
              <a:t>Second, she’s learned that </a:t>
            </a:r>
            <a:r>
              <a:rPr lang="en-US" b="1" dirty="0"/>
              <a:t>tiny, bite-sized ‘micro-lessons’ with built-in movement breaks</a:t>
            </a:r>
            <a:r>
              <a:rPr lang="en-US" dirty="0"/>
              <a:t> keep an ADHD class on track. Today she has to hack those breaks in manually.</a:t>
            </a:r>
          </a:p>
          <a:p>
            <a:pPr marL="171450" indent="-171450">
              <a:lnSpc>
                <a:spcPct val="150000"/>
              </a:lnSpc>
              <a:buFont typeface="Arial" panose="020B0604020202020204" pitchFamily="34" charset="0"/>
              <a:buChar char="•"/>
            </a:pPr>
            <a:r>
              <a:rPr lang="en-US" dirty="0"/>
              <a:t>Third, none of her current tools </a:t>
            </a:r>
            <a:r>
              <a:rPr lang="en-US" i="1" dirty="0"/>
              <a:t>create</a:t>
            </a:r>
            <a:r>
              <a:rPr lang="en-US" dirty="0"/>
              <a:t> adaptive content for her. Imagine </a:t>
            </a:r>
            <a:r>
              <a:rPr lang="en-US" b="1" dirty="0"/>
              <a:t>AI that drafts the worksheet, auto-generates a word-bank, even plugs in a five-minute break - </a:t>
            </a:r>
            <a:r>
              <a:rPr lang="en-US" dirty="0"/>
              <a:t>that’s what she’s asking for.</a:t>
            </a:r>
          </a:p>
          <a:p>
            <a:pPr marL="171450" indent="-171450">
              <a:lnSpc>
                <a:spcPct val="150000"/>
              </a:lnSpc>
              <a:buFont typeface="Arial" panose="020B0604020202020204" pitchFamily="34" charset="0"/>
              <a:buChar char="•"/>
            </a:pPr>
            <a:r>
              <a:rPr lang="en-US" dirty="0"/>
              <a:t>And finally, she dreams of a </a:t>
            </a:r>
            <a:r>
              <a:rPr lang="en-US" b="1" dirty="0"/>
              <a:t>‘red-buzzer’ alert</a:t>
            </a:r>
            <a:r>
              <a:rPr lang="en-US" dirty="0"/>
              <a:t> - real-time flags when a student is stuck—plus a dashboard that tells her when a pupil is ready to rejoin mainstream classes. That feedback loop just isn’t robust enough today.</a:t>
            </a:r>
          </a:p>
          <a:p>
            <a:pPr marL="171450" indent="-171450">
              <a:lnSpc>
                <a:spcPct val="150000"/>
              </a:lnSpc>
              <a:buFont typeface="Arial" panose="020B0604020202020204" pitchFamily="34" charset="0"/>
              <a:buChar char="•"/>
            </a:pPr>
            <a:r>
              <a:rPr lang="en-US" dirty="0"/>
              <a:t>So, the gap is clear: mainstream platforms entertain, but they don’t solve these day-to-day challenges. That’s exactly the space Attenglish is built to fill.</a:t>
            </a:r>
          </a:p>
          <a:p>
            <a:pPr marL="171450" indent="-171450">
              <a:lnSpc>
                <a:spcPct val="150000"/>
              </a:lnSpc>
              <a:buFont typeface="Arial" panose="020B0604020202020204" pitchFamily="34" charset="0"/>
              <a:buChar char="•"/>
            </a:pPr>
            <a:endParaRPr lang="he-IL" dirty="0"/>
          </a:p>
        </p:txBody>
      </p:sp>
      <p:sp>
        <p:nvSpPr>
          <p:cNvPr id="4" name="Slide Number Placeholder 3">
            <a:extLst>
              <a:ext uri="{FF2B5EF4-FFF2-40B4-BE49-F238E27FC236}">
                <a16:creationId xmlns:a16="http://schemas.microsoft.com/office/drawing/2014/main" id="{27C299B6-D623-2461-B6DA-A773E2F18CAF}"/>
              </a:ext>
            </a:extLst>
          </p:cNvPr>
          <p:cNvSpPr>
            <a:spLocks noGrp="1"/>
          </p:cNvSpPr>
          <p:nvPr>
            <p:ph type="sldNum" sz="quarter" idx="5"/>
          </p:nvPr>
        </p:nvSpPr>
        <p:spPr/>
        <p:txBody>
          <a:bodyPr/>
          <a:lstStyle/>
          <a:p>
            <a:fld id="{CA8F8FBE-EC2A-4061-923C-B285BB722F39}" type="slidenum">
              <a:rPr lang="he-IL" smtClean="0"/>
              <a:t>3</a:t>
            </a:fld>
            <a:endParaRPr lang="he-IL"/>
          </a:p>
        </p:txBody>
      </p:sp>
    </p:spTree>
    <p:extLst>
      <p:ext uri="{BB962C8B-B14F-4D97-AF65-F5344CB8AC3E}">
        <p14:creationId xmlns:p14="http://schemas.microsoft.com/office/powerpoint/2010/main" val="1551576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26A5F-877A-F486-D73C-233C370247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2247EC-701E-E8A1-61CB-6D1AAB1663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431906-B499-CE44-6112-35B855453DC8}"/>
              </a:ext>
            </a:extLst>
          </p:cNvPr>
          <p:cNvSpPr>
            <a:spLocks noGrp="1"/>
          </p:cNvSpPr>
          <p:nvPr>
            <p:ph type="body" idx="1"/>
          </p:nvPr>
        </p:nvSpPr>
        <p:spPr/>
        <p:txBody>
          <a:bodyPr/>
          <a:lstStyle/>
          <a:p>
            <a:pPr marL="228600" indent="-228600">
              <a:buFont typeface="+mj-lt"/>
              <a:buAutoNum type="arabicPeriod"/>
            </a:pPr>
            <a:r>
              <a:rPr lang="en-US" sz="1200" b="1" dirty="0">
                <a:solidFill>
                  <a:srgbClr val="FFFFFF"/>
                </a:solidFill>
                <a:effectLst>
                  <a:outerShdw blurRad="38100" dist="38100" dir="2700000" algn="tl">
                    <a:srgbClr val="000000">
                      <a:alpha val="43137"/>
                    </a:srgbClr>
                  </a:outerShdw>
                </a:effectLst>
                <a:latin typeface="Telegraf"/>
              </a:rPr>
              <a:t>Microsoft’s Immersive Reader </a:t>
            </a:r>
            <a:r>
              <a:rPr lang="en-US" sz="1200" dirty="0">
                <a:solidFill>
                  <a:srgbClr val="FFFFFF"/>
                </a:solidFill>
                <a:latin typeface="Telegraf"/>
              </a:rPr>
              <a:t>voices text, widens spacing and adds on-screen grammar color-coding, helping ADHD learners decode and focus.</a:t>
            </a:r>
          </a:p>
          <a:p>
            <a:pPr marL="228600" indent="-228600">
              <a:buFont typeface="+mj-lt"/>
              <a:buAutoNum type="arabicPeriod"/>
            </a:pPr>
            <a:r>
              <a:rPr lang="en-US" sz="1200" b="1" dirty="0">
                <a:solidFill>
                  <a:srgbClr val="FFFFFF"/>
                </a:solidFill>
                <a:effectLst>
                  <a:outerShdw blurRad="38100" dist="38100" dir="2700000" algn="tl">
                    <a:srgbClr val="000000">
                      <a:alpha val="43137"/>
                    </a:srgbClr>
                  </a:outerShdw>
                </a:effectLst>
                <a:latin typeface="Telegraf"/>
              </a:rPr>
              <a:t>Edge’s “Split-Screen” </a:t>
            </a:r>
            <a:r>
              <a:rPr lang="en-US" sz="1200" dirty="0">
                <a:solidFill>
                  <a:srgbClr val="FFFFFF"/>
                </a:solidFill>
                <a:latin typeface="Telegraf"/>
              </a:rPr>
              <a:t>+ Read Aloud trim tab-hopping, while Pomodoro apps such as Focus To-Do scaffold short work bursts and planned breaks.</a:t>
            </a:r>
          </a:p>
          <a:p>
            <a:pPr marL="228600" indent="-228600">
              <a:buFont typeface="+mj-lt"/>
              <a:buAutoNum type="arabicPeriod"/>
            </a:pPr>
            <a:r>
              <a:rPr lang="en-US" sz="1200" b="1" dirty="0" err="1">
                <a:solidFill>
                  <a:srgbClr val="FFFFFF"/>
                </a:solidFill>
                <a:effectLst>
                  <a:outerShdw blurRad="38100" dist="38100" dir="2700000" algn="tl">
                    <a:srgbClr val="000000">
                      <a:alpha val="43137"/>
                    </a:srgbClr>
                  </a:outerShdw>
                </a:effectLst>
                <a:latin typeface="Telegraf"/>
              </a:rPr>
              <a:t>LearnyD</a:t>
            </a:r>
            <a:r>
              <a:rPr lang="en-US" sz="1200" dirty="0">
                <a:solidFill>
                  <a:srgbClr val="FFFFFF"/>
                </a:solidFill>
                <a:latin typeface="Telegraf"/>
              </a:rPr>
              <a:t> offers bite-size, game-based English lessons with a built-in focus timer;</a:t>
            </a:r>
          </a:p>
          <a:p>
            <a:pPr marL="228600" indent="-228600">
              <a:buFont typeface="+mj-lt"/>
              <a:buAutoNum type="arabicPeriod"/>
            </a:pPr>
            <a:r>
              <a:rPr lang="en-US" sz="1200" b="1" dirty="0">
                <a:solidFill>
                  <a:srgbClr val="FFFFFF"/>
                </a:solidFill>
                <a:effectLst>
                  <a:outerShdw blurRad="38100" dist="38100" dir="2700000" algn="tl">
                    <a:srgbClr val="000000">
                      <a:alpha val="43137"/>
                    </a:srgbClr>
                  </a:outerShdw>
                </a:effectLst>
                <a:latin typeface="Telegraf"/>
              </a:rPr>
              <a:t>ClassDojo</a:t>
            </a:r>
            <a:r>
              <a:rPr lang="en-US" sz="1200" dirty="0">
                <a:solidFill>
                  <a:srgbClr val="FFFFFF"/>
                </a:solidFill>
                <a:latin typeface="Telegraf"/>
              </a:rPr>
              <a:t> has point avatars and other game mechanics that deliver instant positive feedback; </a:t>
            </a:r>
          </a:p>
          <a:p>
            <a:pPr marL="228600" indent="-228600">
              <a:buFont typeface="+mj-lt"/>
              <a:buAutoNum type="arabicPeriod"/>
            </a:pPr>
            <a:r>
              <a:rPr lang="en-US" sz="1200" dirty="0">
                <a:solidFill>
                  <a:srgbClr val="FFFFFF"/>
                </a:solidFill>
                <a:latin typeface="Telegraf"/>
              </a:rPr>
              <a:t>Short, varied tasks, explicit praise and scheduled brain-breaks remain core recommendations for current teacher-training guides.</a:t>
            </a:r>
            <a:endParaRPr lang="he-IL" sz="1200" dirty="0">
              <a:solidFill>
                <a:srgbClr val="FFFFFF"/>
              </a:solidFill>
              <a:latin typeface="Telegraf"/>
            </a:endParaRPr>
          </a:p>
        </p:txBody>
      </p:sp>
      <p:sp>
        <p:nvSpPr>
          <p:cNvPr id="4" name="Slide Number Placeholder 3">
            <a:extLst>
              <a:ext uri="{FF2B5EF4-FFF2-40B4-BE49-F238E27FC236}">
                <a16:creationId xmlns:a16="http://schemas.microsoft.com/office/drawing/2014/main" id="{B5A26BF6-E1E7-DF2B-8959-D32525A10E30}"/>
              </a:ext>
            </a:extLst>
          </p:cNvPr>
          <p:cNvSpPr>
            <a:spLocks noGrp="1"/>
          </p:cNvSpPr>
          <p:nvPr>
            <p:ph type="sldNum" sz="quarter" idx="5"/>
          </p:nvPr>
        </p:nvSpPr>
        <p:spPr/>
        <p:txBody>
          <a:bodyPr/>
          <a:lstStyle/>
          <a:p>
            <a:fld id="{CA8F8FBE-EC2A-4061-923C-B285BB722F39}" type="slidenum">
              <a:rPr lang="he-IL" smtClean="0"/>
              <a:t>4</a:t>
            </a:fld>
            <a:endParaRPr lang="he-IL"/>
          </a:p>
        </p:txBody>
      </p:sp>
    </p:spTree>
    <p:extLst>
      <p:ext uri="{BB962C8B-B14F-4D97-AF65-F5344CB8AC3E}">
        <p14:creationId xmlns:p14="http://schemas.microsoft.com/office/powerpoint/2010/main" val="884709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So what is Attenglish? </a:t>
            </a:r>
          </a:p>
          <a:p>
            <a:pPr>
              <a:buNone/>
            </a:pPr>
            <a:r>
              <a:rPr lang="en-US" dirty="0"/>
              <a:t>It’s a mobile app for elementary to high school students with ADHD, built to </a:t>
            </a:r>
            <a:r>
              <a:rPr lang="en-US" b="1" dirty="0"/>
              <a:t>engage</a:t>
            </a:r>
            <a:r>
              <a:rPr lang="en-US" dirty="0"/>
              <a:t>, </a:t>
            </a:r>
            <a:r>
              <a:rPr lang="en-US" b="1" dirty="0"/>
              <a:t>adapt</a:t>
            </a:r>
            <a:r>
              <a:rPr lang="en-US" dirty="0"/>
              <a:t>, and </a:t>
            </a:r>
            <a:r>
              <a:rPr lang="en-US" b="1" dirty="0"/>
              <a:t>support</a:t>
            </a:r>
            <a:r>
              <a:rPr lang="en-US" dirty="0"/>
              <a:t> their unique learning styles.</a:t>
            </a:r>
          </a:p>
          <a:p>
            <a:pPr>
              <a:buNone/>
            </a:pPr>
            <a:r>
              <a:rPr lang="en-US" dirty="0"/>
              <a:t>It’s designed as a fun, interactive gamified environment that combines educational content with game mechanics, visuals, and audio—helping learners stay focused and motivated.</a:t>
            </a:r>
          </a:p>
          <a:p>
            <a:r>
              <a:rPr lang="en-US" dirty="0"/>
              <a:t>Our mission is simple: to give every student a </a:t>
            </a:r>
            <a:r>
              <a:rPr lang="en-US" b="1" dirty="0"/>
              <a:t>fair chance</a:t>
            </a:r>
            <a:r>
              <a:rPr lang="en-US" dirty="0"/>
              <a:t> to succeed in English.</a:t>
            </a:r>
          </a:p>
          <a:p>
            <a:endParaRPr lang="he-IL" dirty="0"/>
          </a:p>
        </p:txBody>
      </p:sp>
      <p:sp>
        <p:nvSpPr>
          <p:cNvPr id="4" name="Slide Number Placeholder 3"/>
          <p:cNvSpPr>
            <a:spLocks noGrp="1"/>
          </p:cNvSpPr>
          <p:nvPr>
            <p:ph type="sldNum" sz="quarter" idx="5"/>
          </p:nvPr>
        </p:nvSpPr>
        <p:spPr/>
        <p:txBody>
          <a:bodyPr/>
          <a:lstStyle/>
          <a:p>
            <a:fld id="{CA8F8FBE-EC2A-4061-923C-B285BB722F39}" type="slidenum">
              <a:rPr lang="he-IL" smtClean="0"/>
              <a:t>5</a:t>
            </a:fld>
            <a:endParaRPr lang="he-IL"/>
          </a:p>
        </p:txBody>
      </p:sp>
    </p:spTree>
    <p:extLst>
      <p:ext uri="{BB962C8B-B14F-4D97-AF65-F5344CB8AC3E}">
        <p14:creationId xmlns:p14="http://schemas.microsoft.com/office/powerpoint/2010/main" val="463404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Our project goals are:</a:t>
            </a:r>
          </a:p>
          <a:p>
            <a:pPr lvl="1">
              <a:buFont typeface="+mj-lt"/>
              <a:buAutoNum type="arabicPeriod"/>
            </a:pPr>
            <a:r>
              <a:rPr lang="en-US" b="1" dirty="0"/>
              <a:t> To increase learner engagement</a:t>
            </a:r>
            <a:r>
              <a:rPr lang="en-US" dirty="0"/>
              <a:t> through playful interaction, without the need for </a:t>
            </a:r>
            <a:r>
              <a:rPr lang="en-US"/>
              <a:t>medications like Ritalin.</a:t>
            </a:r>
            <a:endParaRPr lang="en-US" dirty="0"/>
          </a:p>
          <a:p>
            <a:pPr lvl="1">
              <a:buFont typeface="+mj-lt"/>
              <a:buAutoNum type="arabicPeriod"/>
            </a:pPr>
            <a:r>
              <a:rPr lang="en-US" b="1" dirty="0"/>
              <a:t> To enable adaptive instruction</a:t>
            </a:r>
            <a:r>
              <a:rPr lang="en-US" dirty="0"/>
              <a:t>—so teachers can personalize content and repetition.</a:t>
            </a:r>
          </a:p>
          <a:p>
            <a:pPr lvl="1">
              <a:buFont typeface="+mj-lt"/>
              <a:buAutoNum type="arabicPeriod"/>
            </a:pPr>
            <a:r>
              <a:rPr lang="en-US" b="1" dirty="0"/>
              <a:t> To foster better teacher-parent-student interactions</a:t>
            </a:r>
            <a:r>
              <a:rPr lang="en-US" dirty="0"/>
              <a:t>, something that’s often missing.</a:t>
            </a:r>
          </a:p>
          <a:p>
            <a:pPr lvl="1">
              <a:buFont typeface="+mj-lt"/>
              <a:buAutoNum type="arabicPeriod"/>
            </a:pPr>
            <a:r>
              <a:rPr lang="en-US" dirty="0"/>
              <a:t> And of course we want all progress to be </a:t>
            </a:r>
            <a:r>
              <a:rPr lang="en-US" b="1" dirty="0"/>
              <a:t>measurable</a:t>
            </a:r>
            <a:r>
              <a:rPr lang="en-US" b="0" dirty="0"/>
              <a:t>, because like it or not, it is still school</a:t>
            </a:r>
            <a:r>
              <a:rPr lang="en-US" dirty="0"/>
              <a:t>.</a:t>
            </a:r>
          </a:p>
          <a:p>
            <a:r>
              <a:rPr lang="en-US" dirty="0"/>
              <a:t>Every feature in the app supports at least one of these objectives.</a:t>
            </a:r>
          </a:p>
          <a:p>
            <a:endParaRPr lang="he-IL" dirty="0"/>
          </a:p>
        </p:txBody>
      </p:sp>
      <p:sp>
        <p:nvSpPr>
          <p:cNvPr id="4" name="Slide Number Placeholder 3"/>
          <p:cNvSpPr>
            <a:spLocks noGrp="1"/>
          </p:cNvSpPr>
          <p:nvPr>
            <p:ph type="sldNum" sz="quarter" idx="5"/>
          </p:nvPr>
        </p:nvSpPr>
        <p:spPr/>
        <p:txBody>
          <a:bodyPr/>
          <a:lstStyle/>
          <a:p>
            <a:fld id="{CA8F8FBE-EC2A-4061-923C-B285BB722F39}" type="slidenum">
              <a:rPr lang="he-IL" smtClean="0"/>
              <a:t>6</a:t>
            </a:fld>
            <a:endParaRPr lang="he-IL"/>
          </a:p>
        </p:txBody>
      </p:sp>
    </p:spTree>
    <p:extLst>
      <p:ext uri="{BB962C8B-B14F-4D97-AF65-F5344CB8AC3E}">
        <p14:creationId xmlns:p14="http://schemas.microsoft.com/office/powerpoint/2010/main" val="83049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US"/>
              <a:t>We </a:t>
            </a:r>
            <a:r>
              <a:rPr lang="en-US" dirty="0"/>
              <a:t>designed Attenglish with four key actors in mind:</a:t>
            </a:r>
          </a:p>
          <a:p>
            <a:pPr marL="628650" lvl="1" indent="-171450">
              <a:buFont typeface="Arial" panose="020B0604020202020204" pitchFamily="34" charset="0"/>
              <a:buChar char="•"/>
            </a:pPr>
            <a:r>
              <a:rPr lang="en-US" sz="1200" kern="1200" dirty="0">
                <a:solidFill>
                  <a:schemeClr val="tx1"/>
                </a:solidFill>
                <a:latin typeface="+mn-lt"/>
                <a:ea typeface="+mn-ea"/>
                <a:cs typeface="+mn-cs"/>
              </a:rPr>
              <a:t>Students</a:t>
            </a:r>
            <a:r>
              <a:rPr lang="en-US" dirty="0"/>
              <a:t> play, practice, and track their progress.</a:t>
            </a:r>
          </a:p>
          <a:p>
            <a:pPr marL="628650" lvl="1" indent="-171450">
              <a:buFont typeface="Arial" panose="020B0604020202020204" pitchFamily="34" charset="0"/>
              <a:buChar char="•"/>
            </a:pPr>
            <a:r>
              <a:rPr lang="en-US" dirty="0"/>
              <a:t>Teachers upload lessons and configure repetition schedules.</a:t>
            </a:r>
          </a:p>
          <a:p>
            <a:pPr marL="628650" lvl="1" indent="-171450">
              <a:buFont typeface="Arial" panose="020B0604020202020204" pitchFamily="34" charset="0"/>
              <a:buChar char="•"/>
            </a:pPr>
            <a:r>
              <a:rPr lang="en-US" dirty="0"/>
              <a:t>Parents can monitor progress and receive push notifications via SMS/Email.</a:t>
            </a:r>
          </a:p>
          <a:p>
            <a:pPr marL="628650" lvl="1" indent="-171450">
              <a:buFont typeface="Arial" panose="020B0604020202020204" pitchFamily="34" charset="0"/>
              <a:buChar char="•"/>
            </a:pPr>
            <a:r>
              <a:rPr lang="en-US" dirty="0"/>
              <a:t>And of course, admins who manage the entire system from back to front.</a:t>
            </a:r>
          </a:p>
        </p:txBody>
      </p:sp>
      <p:sp>
        <p:nvSpPr>
          <p:cNvPr id="4" name="Slide Number Placeholder 3"/>
          <p:cNvSpPr>
            <a:spLocks noGrp="1"/>
          </p:cNvSpPr>
          <p:nvPr>
            <p:ph type="sldNum" sz="quarter" idx="5"/>
          </p:nvPr>
        </p:nvSpPr>
        <p:spPr/>
        <p:txBody>
          <a:bodyPr/>
          <a:lstStyle/>
          <a:p>
            <a:fld id="{CA8F8FBE-EC2A-4061-923C-B285BB722F39}" type="slidenum">
              <a:rPr lang="he-IL" smtClean="0"/>
              <a:t>7</a:t>
            </a:fld>
            <a:endParaRPr lang="he-IL"/>
          </a:p>
        </p:txBody>
      </p:sp>
    </p:spTree>
    <p:extLst>
      <p:ext uri="{BB962C8B-B14F-4D97-AF65-F5344CB8AC3E}">
        <p14:creationId xmlns:p14="http://schemas.microsoft.com/office/powerpoint/2010/main" val="2333982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 Our functional requirements reflect the daily needs of students and teachers:</a:t>
            </a:r>
          </a:p>
          <a:p>
            <a:pPr marL="742950" lvl="1" indent="-285750">
              <a:buFont typeface="Arial" panose="020B0604020202020204" pitchFamily="34" charset="0"/>
              <a:buChar char="•"/>
            </a:pPr>
            <a:r>
              <a:rPr lang="en-US" dirty="0"/>
              <a:t>Multi-modal lessons (text, audio, images).</a:t>
            </a:r>
          </a:p>
          <a:p>
            <a:pPr marL="742950" lvl="1" indent="-285750">
              <a:buFont typeface="Arial" panose="020B0604020202020204" pitchFamily="34" charset="0"/>
              <a:buChar char="•"/>
            </a:pPr>
            <a:r>
              <a:rPr lang="en-US" dirty="0"/>
              <a:t>A two-lesson cycle: one for teaching, one for practice with spaced repetition.</a:t>
            </a:r>
          </a:p>
          <a:p>
            <a:pPr marL="742950" lvl="1" indent="-285750">
              <a:buFont typeface="Arial" panose="020B0604020202020204" pitchFamily="34" charset="0"/>
              <a:buChar char="•"/>
            </a:pPr>
            <a:r>
              <a:rPr lang="en-US" dirty="0"/>
              <a:t>Support for interactive exercises like drag-and-drop and sentence building.</a:t>
            </a:r>
          </a:p>
          <a:p>
            <a:pPr>
              <a:buFont typeface="Arial" panose="020B0604020202020204" pitchFamily="34" charset="0"/>
              <a:buChar char="•"/>
            </a:pPr>
            <a:r>
              <a:rPr lang="en-US" dirty="0"/>
              <a:t> On the non-functional side, we had to:</a:t>
            </a:r>
          </a:p>
          <a:p>
            <a:pPr marL="742950" lvl="1" indent="-285750">
              <a:buFont typeface="Arial" panose="020B0604020202020204" pitchFamily="34" charset="0"/>
              <a:buChar char="•"/>
            </a:pPr>
            <a:r>
              <a:rPr lang="en-US" dirty="0"/>
              <a:t>Ensure the app runs smoothly on school-issued tablets.</a:t>
            </a:r>
          </a:p>
          <a:p>
            <a:pPr marL="742950" lvl="1" indent="-285750">
              <a:buFont typeface="Arial" panose="020B0604020202020204" pitchFamily="34" charset="0"/>
              <a:buChar char="•"/>
            </a:pPr>
            <a:r>
              <a:rPr lang="en-US" dirty="0"/>
              <a:t>Follow accessibility standards like dyslexia-friendly fonts and color schemes.</a:t>
            </a:r>
          </a:p>
          <a:p>
            <a:pPr marL="742950" lvl="1" indent="-285750">
              <a:buFont typeface="Arial" panose="020B0604020202020204" pitchFamily="34" charset="0"/>
              <a:buChar char="•"/>
            </a:pPr>
            <a:r>
              <a:rPr lang="en-US" dirty="0"/>
              <a:t>Provide secure logins using Ministry of Education credentials—no third-party sign-ins.</a:t>
            </a:r>
          </a:p>
          <a:p>
            <a:pPr>
              <a:buFont typeface="Arial" panose="020B0604020202020204" pitchFamily="34" charset="0"/>
              <a:buChar char="•"/>
            </a:pPr>
            <a:r>
              <a:rPr lang="en-US"/>
              <a:t> These </a:t>
            </a:r>
            <a:r>
              <a:rPr lang="en-US" dirty="0"/>
              <a:t>weren’t optional—they were critical to meeting the real-world school environment.</a:t>
            </a:r>
          </a:p>
          <a:p>
            <a:endParaRPr lang="he-IL" dirty="0"/>
          </a:p>
        </p:txBody>
      </p:sp>
      <p:sp>
        <p:nvSpPr>
          <p:cNvPr id="4" name="Slide Number Placeholder 3"/>
          <p:cNvSpPr>
            <a:spLocks noGrp="1"/>
          </p:cNvSpPr>
          <p:nvPr>
            <p:ph type="sldNum" sz="quarter" idx="5"/>
          </p:nvPr>
        </p:nvSpPr>
        <p:spPr/>
        <p:txBody>
          <a:bodyPr/>
          <a:lstStyle/>
          <a:p>
            <a:fld id="{CA8F8FBE-EC2A-4061-923C-B285BB722F39}" type="slidenum">
              <a:rPr lang="he-IL" smtClean="0"/>
              <a:t>8</a:t>
            </a:fld>
            <a:endParaRPr lang="he-IL"/>
          </a:p>
        </p:txBody>
      </p:sp>
    </p:spTree>
    <p:extLst>
      <p:ext uri="{BB962C8B-B14F-4D97-AF65-F5344CB8AC3E}">
        <p14:creationId xmlns:p14="http://schemas.microsoft.com/office/powerpoint/2010/main" val="19760153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None/>
            </a:pPr>
            <a:r>
              <a:rPr lang="en-US" sz="1800" b="0" i="0" u="none" strike="noStrike" dirty="0">
                <a:solidFill>
                  <a:srgbClr val="000000"/>
                </a:solidFill>
                <a:effectLst/>
                <a:latin typeface="Arial" panose="020B0604020202020204" pitchFamily="34" charset="0"/>
              </a:rPr>
              <a:t>Let’s take a quick look at the technologies we’re using in our app.</a:t>
            </a:r>
            <a:endParaRPr lang="en-US" sz="2800" b="0" dirty="0">
              <a:effectLst/>
            </a:endParaRPr>
          </a:p>
          <a:p>
            <a:pPr marL="342900" indent="-342900" rtl="0">
              <a:buFont typeface="+mj-lt"/>
              <a:buAutoNum type="arabicPeriod"/>
            </a:pPr>
            <a:r>
              <a:rPr lang="en-US" sz="1800" b="0" i="0" u="none" strike="noStrike" dirty="0">
                <a:solidFill>
                  <a:srgbClr val="000000"/>
                </a:solidFill>
                <a:effectLst/>
                <a:latin typeface="Arial" panose="020B0604020202020204" pitchFamily="34" charset="0"/>
              </a:rPr>
              <a:t>We start with </a:t>
            </a:r>
            <a:r>
              <a:rPr lang="en-US" sz="1800" b="1" i="0" u="none" strike="noStrike" dirty="0">
                <a:solidFill>
                  <a:srgbClr val="000000"/>
                </a:solidFill>
                <a:effectLst/>
                <a:latin typeface="Arial" panose="020B0604020202020204" pitchFamily="34" charset="0"/>
              </a:rPr>
              <a:t>Flutter</a:t>
            </a:r>
            <a:r>
              <a:rPr lang="en-US" sz="1800" b="0" i="0" u="none" strike="noStrike" dirty="0">
                <a:solidFill>
                  <a:srgbClr val="000000"/>
                </a:solidFill>
                <a:effectLst/>
                <a:latin typeface="Arial" panose="020B0604020202020204" pitchFamily="34" charset="0"/>
              </a:rPr>
              <a:t>, which is very useful because it lets us build one codebase that works for both Android and iOS. That means faster development and fewer bugs across devices.</a:t>
            </a:r>
            <a:endParaRPr lang="en-US" sz="2800" b="0" dirty="0">
              <a:effectLst/>
            </a:endParaRPr>
          </a:p>
          <a:p>
            <a:pPr marL="342900" indent="-342900" rtl="0">
              <a:buFont typeface="+mj-lt"/>
              <a:buAutoNum type="arabicPeriod"/>
            </a:pPr>
            <a:r>
              <a:rPr lang="en-US" sz="1800" b="0" i="0" u="none" strike="noStrike" dirty="0">
                <a:solidFill>
                  <a:srgbClr val="000000"/>
                </a:solidFill>
                <a:effectLst/>
                <a:latin typeface="Arial" panose="020B0604020202020204" pitchFamily="34" charset="0"/>
              </a:rPr>
              <a:t>Next, we have </a:t>
            </a:r>
            <a:r>
              <a:rPr lang="en-US" sz="1800" b="1" i="0" u="none" strike="noStrike" dirty="0">
                <a:solidFill>
                  <a:srgbClr val="000000"/>
                </a:solidFill>
                <a:effectLst/>
                <a:latin typeface="Arial" panose="020B0604020202020204" pitchFamily="34" charset="0"/>
              </a:rPr>
              <a:t>Firebase</a:t>
            </a:r>
            <a:r>
              <a:rPr lang="en-US" sz="1800" b="0" i="0" u="none" strike="noStrike" dirty="0">
                <a:solidFill>
                  <a:srgbClr val="000000"/>
                </a:solidFill>
                <a:effectLst/>
                <a:latin typeface="Arial" panose="020B0604020202020204" pitchFamily="34" charset="0"/>
              </a:rPr>
              <a:t>. We're using it as our main backend and database. It helps us store user data in real time and handle authentication securely, which is important for working with kids.</a:t>
            </a:r>
            <a:endParaRPr lang="en-US" sz="2800" b="0" dirty="0">
              <a:effectLst/>
            </a:endParaRPr>
          </a:p>
          <a:p>
            <a:pPr marL="342900" indent="-342900" rtl="0">
              <a:buFont typeface="+mj-lt"/>
              <a:buAutoNum type="arabicPeriod"/>
            </a:pPr>
            <a:r>
              <a:rPr lang="en-US" sz="1800" b="0" i="0" u="none" strike="noStrike" dirty="0">
                <a:solidFill>
                  <a:srgbClr val="000000"/>
                </a:solidFill>
                <a:effectLst/>
                <a:latin typeface="Arial" panose="020B0604020202020204" pitchFamily="34" charset="0"/>
              </a:rPr>
              <a:t>For more advanced backend logic, we use </a:t>
            </a:r>
            <a:r>
              <a:rPr lang="en-US" sz="1800" b="1" i="0" u="none" strike="noStrike" dirty="0">
                <a:solidFill>
                  <a:srgbClr val="000000"/>
                </a:solidFill>
                <a:effectLst/>
                <a:latin typeface="Arial" panose="020B0604020202020204" pitchFamily="34" charset="0"/>
              </a:rPr>
              <a:t>Node.js</a:t>
            </a:r>
            <a:r>
              <a:rPr lang="en-US" sz="1800" b="0" i="0" u="none" strike="noStrike" dirty="0">
                <a:solidFill>
                  <a:srgbClr val="000000"/>
                </a:solidFill>
                <a:effectLst/>
                <a:latin typeface="Arial" panose="020B0604020202020204" pitchFamily="34" charset="0"/>
              </a:rPr>
              <a:t>. It runs behind the scenes and lets us build scalable services for things like notifications and lesson tracking.</a:t>
            </a:r>
            <a:endParaRPr lang="en-US" sz="2800" b="0" dirty="0">
              <a:effectLst/>
            </a:endParaRPr>
          </a:p>
          <a:p>
            <a:pPr marL="342900" indent="-342900" rtl="0">
              <a:buFont typeface="+mj-lt"/>
              <a:buAutoNum type="arabicPeriod"/>
            </a:pPr>
            <a:r>
              <a:rPr lang="en-US" sz="1800" b="0" i="0" u="none" strike="noStrike" dirty="0">
                <a:solidFill>
                  <a:srgbClr val="000000"/>
                </a:solidFill>
                <a:effectLst/>
                <a:latin typeface="Arial" panose="020B0604020202020204" pitchFamily="34" charset="0"/>
              </a:rPr>
              <a:t>On the frontend side of the teacher portal, we use </a:t>
            </a:r>
            <a:r>
              <a:rPr lang="en-US" sz="1800" b="1" i="0" u="none" strike="noStrike" dirty="0">
                <a:solidFill>
                  <a:srgbClr val="000000"/>
                </a:solidFill>
                <a:effectLst/>
                <a:latin typeface="Arial" panose="020B0604020202020204" pitchFamily="34" charset="0"/>
              </a:rPr>
              <a:t>React.js</a:t>
            </a:r>
            <a:r>
              <a:rPr lang="en-US" sz="1800" b="0" i="0" u="none" strike="noStrike" dirty="0">
                <a:solidFill>
                  <a:srgbClr val="000000"/>
                </a:solidFill>
                <a:effectLst/>
                <a:latin typeface="Arial" panose="020B0604020202020204" pitchFamily="34" charset="0"/>
              </a:rPr>
              <a:t> to create a fast and responsive web interface.</a:t>
            </a:r>
            <a:endParaRPr lang="en-US" sz="2800" b="0" dirty="0">
              <a:effectLst/>
            </a:endParaRPr>
          </a:p>
          <a:p>
            <a:pPr marL="342900" indent="-342900">
              <a:buFont typeface="+mj-lt"/>
              <a:buAutoNum type="arabicPeriod"/>
            </a:pPr>
            <a:r>
              <a:rPr lang="en-US" sz="1800" b="0" i="0" u="none" strike="noStrike" dirty="0">
                <a:solidFill>
                  <a:srgbClr val="000000"/>
                </a:solidFill>
                <a:effectLst/>
                <a:latin typeface="Arial" panose="020B0604020202020204" pitchFamily="34" charset="0"/>
              </a:rPr>
              <a:t>And finally, we use </a:t>
            </a:r>
            <a:r>
              <a:rPr lang="en-US" sz="1800" b="1" i="0" u="none" strike="noStrike" dirty="0">
                <a:solidFill>
                  <a:srgbClr val="000000"/>
                </a:solidFill>
                <a:effectLst/>
                <a:latin typeface="Arial" panose="020B0604020202020204" pitchFamily="34" charset="0"/>
              </a:rPr>
              <a:t>OpenAI</a:t>
            </a:r>
            <a:r>
              <a:rPr lang="en-US" sz="1800" b="0" i="0" u="none" strike="noStrike" dirty="0">
                <a:solidFill>
                  <a:srgbClr val="000000"/>
                </a:solidFill>
                <a:effectLst/>
                <a:latin typeface="Arial" panose="020B0604020202020204" pitchFamily="34" charset="0"/>
              </a:rPr>
              <a:t> tools to generate content and analyze student data. It helps us create smart, personalized feedback and activities based on each learner’s progress.</a:t>
            </a:r>
            <a:endParaRPr lang="he-IL" dirty="0"/>
          </a:p>
        </p:txBody>
      </p:sp>
      <p:sp>
        <p:nvSpPr>
          <p:cNvPr id="4" name="Slide Number Placeholder 3"/>
          <p:cNvSpPr>
            <a:spLocks noGrp="1"/>
          </p:cNvSpPr>
          <p:nvPr>
            <p:ph type="sldNum" sz="quarter" idx="5"/>
          </p:nvPr>
        </p:nvSpPr>
        <p:spPr/>
        <p:txBody>
          <a:bodyPr/>
          <a:lstStyle/>
          <a:p>
            <a:fld id="{CA8F8FBE-EC2A-4061-923C-B285BB722F39}" type="slidenum">
              <a:rPr lang="he-IL" smtClean="0"/>
              <a:t>9</a:t>
            </a:fld>
            <a:endParaRPr lang="he-IL"/>
          </a:p>
        </p:txBody>
      </p:sp>
    </p:spTree>
    <p:extLst>
      <p:ext uri="{BB962C8B-B14F-4D97-AF65-F5344CB8AC3E}">
        <p14:creationId xmlns:p14="http://schemas.microsoft.com/office/powerpoint/2010/main" val="1694306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E9C465-C66B-4307-874B-E90BC533E906}" type="datetime1">
              <a:rPr lang="en-US" smtClean="0"/>
              <a:t>7/12/2025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r>
              <a:rPr lang="en-US" dirty="0"/>
              <a:t> of 16</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C117D0-4FCC-4F8F-BC8F-5B557BF7BEB7}" type="datetime1">
              <a:rPr lang="en-US" smtClean="0"/>
              <a:t>7/12/2025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0" y="9883775"/>
            <a:ext cx="2133600" cy="365125"/>
          </a:xfrm>
          <a:prstGeom prst="rect">
            <a:avLst/>
          </a:prstGeom>
        </p:spPr>
        <p:txBody>
          <a:bodyPr vert="horz" lIns="91440" tIns="45720" rIns="91440" bIns="45720" rtlCol="0" anchor="ctr"/>
          <a:lstStyle>
            <a:lvl1pPr algn="l">
              <a:defRPr sz="1800" b="1">
                <a:solidFill>
                  <a:schemeClr val="bg1"/>
                </a:solidFill>
                <a:effectLst>
                  <a:outerShdw blurRad="38100" dist="38100" dir="2700000" algn="tl">
                    <a:srgbClr val="000000">
                      <a:alpha val="43137"/>
                    </a:srgbClr>
                  </a:outerShdw>
                </a:effectLst>
              </a:defRPr>
            </a:lvl1pPr>
          </a:lstStyle>
          <a:p>
            <a:fld id="{B6F15528-21DE-4FAA-801E-634DDDAF4B2B}" type="slidenum">
              <a:rPr lang="en-US" smtClean="0"/>
              <a:pPr/>
              <a:t>‹#›</a:t>
            </a:fld>
            <a:r>
              <a:rPr lang="en-US" dirty="0"/>
              <a:t> of 16</a:t>
            </a:r>
          </a:p>
        </p:txBody>
      </p:sp>
    </p:spTree>
  </p:cSld>
  <p:clrMap bg1="lt1" tx1="dk1" bg2="lt2" tx2="dk2" accent1="accent1" accent2="accent2" accent3="accent3" accent4="accent4" accent5="accent5" accent6="accent6" hlink="hlink" folHlink="folHlink"/>
  <p:sldLayoutIdLst>
    <p:sldLayoutId id="2147483655" r:id="rId1"/>
  </p:sldLayoutIdLst>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jpeg"/><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jpe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1.png"/><Relationship Id="rId7" Type="http://schemas.openxmlformats.org/officeDocument/2006/relationships/image" Target="../media/image58.sv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jpeg"/><Relationship Id="rId10" Type="http://schemas.openxmlformats.org/officeDocument/2006/relationships/image" Target="../media/image61.png"/><Relationship Id="rId4" Type="http://schemas.openxmlformats.org/officeDocument/2006/relationships/image" Target="../media/image14.svg"/><Relationship Id="rId9" Type="http://schemas.openxmlformats.org/officeDocument/2006/relationships/image" Target="../media/image60.sv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3.svg"/><Relationship Id="rId7" Type="http://schemas.openxmlformats.org/officeDocument/2006/relationships/image" Target="../media/image10.svg"/><Relationship Id="rId12" Type="http://schemas.openxmlformats.org/officeDocument/2006/relationships/image" Target="../media/image68.png"/><Relationship Id="rId2" Type="http://schemas.openxmlformats.org/officeDocument/2006/relationships/image" Target="../media/image62.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8.svg"/><Relationship Id="rId5" Type="http://schemas.openxmlformats.org/officeDocument/2006/relationships/image" Target="../media/image65.svg"/><Relationship Id="rId10" Type="http://schemas.openxmlformats.org/officeDocument/2006/relationships/image" Target="../media/image7.png"/><Relationship Id="rId4" Type="http://schemas.openxmlformats.org/officeDocument/2006/relationships/image" Target="../media/image64.png"/><Relationship Id="rId9" Type="http://schemas.openxmlformats.org/officeDocument/2006/relationships/image" Target="../media/image67.sv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2.jpe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sv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0.jpe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jpeg"/><Relationship Id="rId10" Type="http://schemas.openxmlformats.org/officeDocument/2006/relationships/image" Target="../media/image26.svg"/><Relationship Id="rId4" Type="http://schemas.openxmlformats.org/officeDocument/2006/relationships/image" Target="../media/image14.svg"/><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slides/_rels/slide9.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png"/><Relationship Id="rId3" Type="http://schemas.openxmlformats.org/officeDocument/2006/relationships/image" Target="../media/image9.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10.svg"/><Relationship Id="rId9"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1545B"/>
        </a:solidFill>
        <a:effectLst/>
      </p:bgPr>
    </p:bg>
    <p:spTree>
      <p:nvGrpSpPr>
        <p:cNvPr id="1" name=""/>
        <p:cNvGrpSpPr/>
        <p:nvPr/>
      </p:nvGrpSpPr>
      <p:grpSpPr>
        <a:xfrm>
          <a:off x="0" y="0"/>
          <a:ext cx="0" cy="0"/>
          <a:chOff x="0" y="0"/>
          <a:chExt cx="0" cy="0"/>
        </a:xfrm>
      </p:grpSpPr>
      <p:sp>
        <p:nvSpPr>
          <p:cNvPr id="2" name="Freeform 2" descr="Vintage Chalk Rope Line "/>
          <p:cNvSpPr/>
          <p:nvPr/>
        </p:nvSpPr>
        <p:spPr>
          <a:xfrm rot="-970666">
            <a:off x="10619209" y="9776240"/>
            <a:ext cx="9610711" cy="401902"/>
          </a:xfrm>
          <a:custGeom>
            <a:avLst/>
            <a:gdLst/>
            <a:ahLst/>
            <a:cxnLst/>
            <a:rect l="l" t="t" r="r" b="b"/>
            <a:pathLst>
              <a:path w="9610711" h="401902">
                <a:moveTo>
                  <a:pt x="0" y="0"/>
                </a:moveTo>
                <a:lnTo>
                  <a:pt x="9610710" y="0"/>
                </a:lnTo>
                <a:lnTo>
                  <a:pt x="9610710" y="401903"/>
                </a:lnTo>
                <a:lnTo>
                  <a:pt x="0" y="401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3" name="AutoShape 3"/>
          <p:cNvSpPr/>
          <p:nvPr/>
        </p:nvSpPr>
        <p:spPr>
          <a:xfrm>
            <a:off x="0" y="0"/>
            <a:ext cx="350761" cy="10287000"/>
          </a:xfrm>
          <a:prstGeom prst="rect">
            <a:avLst/>
          </a:prstGeom>
          <a:solidFill>
            <a:srgbClr val="BF977B"/>
          </a:solidFill>
        </p:spPr>
        <p:txBody>
          <a:bodyPr/>
          <a:lstStyle/>
          <a:p>
            <a:endParaRPr lang="he-IL"/>
          </a:p>
        </p:txBody>
      </p:sp>
      <p:sp>
        <p:nvSpPr>
          <p:cNvPr id="4" name="AutoShape 4"/>
          <p:cNvSpPr/>
          <p:nvPr/>
        </p:nvSpPr>
        <p:spPr>
          <a:xfrm>
            <a:off x="17937239" y="0"/>
            <a:ext cx="350761" cy="10287000"/>
          </a:xfrm>
          <a:prstGeom prst="rect">
            <a:avLst/>
          </a:prstGeom>
          <a:solidFill>
            <a:srgbClr val="BF977B"/>
          </a:solidFill>
        </p:spPr>
        <p:txBody>
          <a:bodyPr/>
          <a:lstStyle/>
          <a:p>
            <a:endParaRPr lang="he-IL"/>
          </a:p>
        </p:txBody>
      </p:sp>
      <p:sp>
        <p:nvSpPr>
          <p:cNvPr id="5" name="AutoShape 5"/>
          <p:cNvSpPr/>
          <p:nvPr/>
        </p:nvSpPr>
        <p:spPr>
          <a:xfrm rot="5400000">
            <a:off x="8968619" y="-8968619"/>
            <a:ext cx="350761" cy="18288000"/>
          </a:xfrm>
          <a:prstGeom prst="rect">
            <a:avLst/>
          </a:prstGeom>
          <a:solidFill>
            <a:srgbClr val="BF977B"/>
          </a:solidFill>
        </p:spPr>
        <p:txBody>
          <a:bodyPr/>
          <a:lstStyle/>
          <a:p>
            <a:endParaRPr lang="he-IL"/>
          </a:p>
        </p:txBody>
      </p:sp>
      <p:sp>
        <p:nvSpPr>
          <p:cNvPr id="6" name="AutoShape 6"/>
          <p:cNvSpPr/>
          <p:nvPr/>
        </p:nvSpPr>
        <p:spPr>
          <a:xfrm rot="5400000">
            <a:off x="8968619" y="967619"/>
            <a:ext cx="350761" cy="18288000"/>
          </a:xfrm>
          <a:prstGeom prst="rect">
            <a:avLst/>
          </a:prstGeom>
          <a:solidFill>
            <a:srgbClr val="BF977B"/>
          </a:solidFill>
        </p:spPr>
        <p:txBody>
          <a:bodyPr/>
          <a:lstStyle/>
          <a:p>
            <a:endParaRPr lang="he-IL"/>
          </a:p>
        </p:txBody>
      </p:sp>
      <p:grpSp>
        <p:nvGrpSpPr>
          <p:cNvPr id="7" name="Group 7"/>
          <p:cNvGrpSpPr/>
          <p:nvPr/>
        </p:nvGrpSpPr>
        <p:grpSpPr>
          <a:xfrm>
            <a:off x="12174734" y="3245377"/>
            <a:ext cx="5762504" cy="6690861"/>
            <a:chOff x="0" y="0"/>
            <a:chExt cx="7683339" cy="8921149"/>
          </a:xfrm>
        </p:grpSpPr>
        <p:sp>
          <p:nvSpPr>
            <p:cNvPr id="8" name="Freeform 8"/>
            <p:cNvSpPr/>
            <p:nvPr/>
          </p:nvSpPr>
          <p:spPr>
            <a:xfrm flipH="1">
              <a:off x="0" y="0"/>
              <a:ext cx="7683339" cy="8921149"/>
            </a:xfrm>
            <a:custGeom>
              <a:avLst/>
              <a:gdLst/>
              <a:ahLst/>
              <a:cxnLst/>
              <a:rect l="l" t="t" r="r" b="b"/>
              <a:pathLst>
                <a:path w="7683339" h="8921149">
                  <a:moveTo>
                    <a:pt x="7683339" y="0"/>
                  </a:moveTo>
                  <a:lnTo>
                    <a:pt x="0" y="0"/>
                  </a:lnTo>
                  <a:lnTo>
                    <a:pt x="0" y="8921149"/>
                  </a:lnTo>
                  <a:lnTo>
                    <a:pt x="7683339" y="8921149"/>
                  </a:lnTo>
                  <a:lnTo>
                    <a:pt x="7683339" y="0"/>
                  </a:lnTo>
                  <a:close/>
                </a:path>
              </a:pathLst>
            </a:custGeom>
            <a:blipFill>
              <a:blip r:embed="rId5"/>
              <a:stretch>
                <a:fillRect/>
              </a:stretch>
            </a:blipFill>
          </p:spPr>
          <p:txBody>
            <a:bodyPr/>
            <a:lstStyle/>
            <a:p>
              <a:endParaRPr lang="he-IL"/>
            </a:p>
          </p:txBody>
        </p:sp>
        <p:sp>
          <p:nvSpPr>
            <p:cNvPr id="9" name="Freeform 9"/>
            <p:cNvSpPr/>
            <p:nvPr/>
          </p:nvSpPr>
          <p:spPr>
            <a:xfrm>
              <a:off x="386848" y="905504"/>
              <a:ext cx="4287424" cy="3555070"/>
            </a:xfrm>
            <a:custGeom>
              <a:avLst/>
              <a:gdLst/>
              <a:ahLst/>
              <a:cxnLst/>
              <a:rect l="l" t="t" r="r" b="b"/>
              <a:pathLst>
                <a:path w="4287424" h="3555070">
                  <a:moveTo>
                    <a:pt x="0" y="0"/>
                  </a:moveTo>
                  <a:lnTo>
                    <a:pt x="4287425" y="0"/>
                  </a:lnTo>
                  <a:lnTo>
                    <a:pt x="4287425" y="3555070"/>
                  </a:lnTo>
                  <a:lnTo>
                    <a:pt x="0" y="3555070"/>
                  </a:lnTo>
                  <a:lnTo>
                    <a:pt x="0" y="0"/>
                  </a:lnTo>
                  <a:close/>
                </a:path>
              </a:pathLst>
            </a:custGeom>
            <a:blipFill>
              <a:blip r:embed="rId6"/>
              <a:stretch>
                <a:fillRect/>
              </a:stretch>
            </a:blipFill>
          </p:spPr>
          <p:txBody>
            <a:bodyPr/>
            <a:lstStyle/>
            <a:p>
              <a:endParaRPr lang="he-IL"/>
            </a:p>
          </p:txBody>
        </p:sp>
        <p:sp>
          <p:nvSpPr>
            <p:cNvPr id="10" name="Freeform 10"/>
            <p:cNvSpPr/>
            <p:nvPr/>
          </p:nvSpPr>
          <p:spPr>
            <a:xfrm>
              <a:off x="1641562" y="5884258"/>
              <a:ext cx="1777998" cy="1053464"/>
            </a:xfrm>
            <a:custGeom>
              <a:avLst/>
              <a:gdLst/>
              <a:ahLst/>
              <a:cxnLst/>
              <a:rect l="l" t="t" r="r" b="b"/>
              <a:pathLst>
                <a:path w="1777998" h="1053464">
                  <a:moveTo>
                    <a:pt x="0" y="0"/>
                  </a:moveTo>
                  <a:lnTo>
                    <a:pt x="1777997" y="0"/>
                  </a:lnTo>
                  <a:lnTo>
                    <a:pt x="1777997" y="1053463"/>
                  </a:lnTo>
                  <a:lnTo>
                    <a:pt x="0" y="10534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he-IL"/>
            </a:p>
          </p:txBody>
        </p:sp>
      </p:grpSp>
      <p:sp>
        <p:nvSpPr>
          <p:cNvPr id="11" name="Freeform 11"/>
          <p:cNvSpPr/>
          <p:nvPr/>
        </p:nvSpPr>
        <p:spPr>
          <a:xfrm>
            <a:off x="14631147" y="350761"/>
            <a:ext cx="2224505" cy="2180015"/>
          </a:xfrm>
          <a:custGeom>
            <a:avLst/>
            <a:gdLst/>
            <a:ahLst/>
            <a:cxnLst/>
            <a:rect l="l" t="t" r="r" b="b"/>
            <a:pathLst>
              <a:path w="2224505" h="2180015">
                <a:moveTo>
                  <a:pt x="0" y="0"/>
                </a:moveTo>
                <a:lnTo>
                  <a:pt x="2224506" y="0"/>
                </a:lnTo>
                <a:lnTo>
                  <a:pt x="2224506" y="2180015"/>
                </a:lnTo>
                <a:lnTo>
                  <a:pt x="0" y="21800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he-IL"/>
          </a:p>
        </p:txBody>
      </p:sp>
      <p:sp>
        <p:nvSpPr>
          <p:cNvPr id="12" name="Freeform 12"/>
          <p:cNvSpPr/>
          <p:nvPr/>
        </p:nvSpPr>
        <p:spPr>
          <a:xfrm>
            <a:off x="13082677" y="1188711"/>
            <a:ext cx="2341887" cy="855853"/>
          </a:xfrm>
          <a:custGeom>
            <a:avLst/>
            <a:gdLst/>
            <a:ahLst/>
            <a:cxnLst/>
            <a:rect l="l" t="t" r="r" b="b"/>
            <a:pathLst>
              <a:path w="2341887" h="855853">
                <a:moveTo>
                  <a:pt x="0" y="0"/>
                </a:moveTo>
                <a:lnTo>
                  <a:pt x="2341887" y="0"/>
                </a:lnTo>
                <a:lnTo>
                  <a:pt x="2341887" y="855854"/>
                </a:lnTo>
                <a:lnTo>
                  <a:pt x="0" y="85585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he-IL"/>
          </a:p>
        </p:txBody>
      </p:sp>
      <p:sp>
        <p:nvSpPr>
          <p:cNvPr id="13" name="Freeform 13"/>
          <p:cNvSpPr/>
          <p:nvPr/>
        </p:nvSpPr>
        <p:spPr>
          <a:xfrm>
            <a:off x="350761" y="403943"/>
            <a:ext cx="3805381" cy="902072"/>
          </a:xfrm>
          <a:custGeom>
            <a:avLst/>
            <a:gdLst/>
            <a:ahLst/>
            <a:cxnLst/>
            <a:rect l="l" t="t" r="r" b="b"/>
            <a:pathLst>
              <a:path w="3805381" h="902072">
                <a:moveTo>
                  <a:pt x="0" y="0"/>
                </a:moveTo>
                <a:lnTo>
                  <a:pt x="3805381" y="0"/>
                </a:lnTo>
                <a:lnTo>
                  <a:pt x="3805381" y="902073"/>
                </a:lnTo>
                <a:lnTo>
                  <a:pt x="0" y="902073"/>
                </a:lnTo>
                <a:lnTo>
                  <a:pt x="0" y="0"/>
                </a:lnTo>
                <a:close/>
              </a:path>
            </a:pathLst>
          </a:custGeom>
          <a:blipFill>
            <a:blip r:embed="rId13"/>
            <a:stretch>
              <a:fillRect/>
            </a:stretch>
          </a:blipFill>
        </p:spPr>
        <p:txBody>
          <a:bodyPr/>
          <a:lstStyle/>
          <a:p>
            <a:endParaRPr lang="he-IL"/>
          </a:p>
        </p:txBody>
      </p:sp>
      <p:sp>
        <p:nvSpPr>
          <p:cNvPr id="14" name="TextBox 14"/>
          <p:cNvSpPr txBox="1"/>
          <p:nvPr/>
        </p:nvSpPr>
        <p:spPr>
          <a:xfrm>
            <a:off x="1028700" y="2035040"/>
            <a:ext cx="8988684" cy="5495925"/>
          </a:xfrm>
          <a:prstGeom prst="rect">
            <a:avLst/>
          </a:prstGeom>
        </p:spPr>
        <p:txBody>
          <a:bodyPr lIns="0" tIns="0" rIns="0" bIns="0" rtlCol="0" anchor="t">
            <a:spAutoFit/>
          </a:bodyPr>
          <a:lstStyle/>
          <a:p>
            <a:pPr marL="0" lvl="0" indent="0" algn="l">
              <a:lnSpc>
                <a:spcPts val="10800"/>
              </a:lnSpc>
            </a:pPr>
            <a:r>
              <a:rPr lang="en-US" sz="9000" dirty="0">
                <a:solidFill>
                  <a:srgbClr val="FFFFFF"/>
                </a:solidFill>
                <a:latin typeface="Kalam"/>
                <a:ea typeface="Kalam"/>
                <a:cs typeface="Kalam"/>
                <a:sym typeface="Kalam"/>
              </a:rPr>
              <a:t>Attenglish: English Learning App for ADHD Pupils</a:t>
            </a:r>
          </a:p>
        </p:txBody>
      </p:sp>
      <p:sp>
        <p:nvSpPr>
          <p:cNvPr id="15" name="TextBox 15"/>
          <p:cNvSpPr txBox="1"/>
          <p:nvPr/>
        </p:nvSpPr>
        <p:spPr>
          <a:xfrm>
            <a:off x="4454470" y="8700602"/>
            <a:ext cx="8256792" cy="1231106"/>
          </a:xfrm>
          <a:prstGeom prst="rect">
            <a:avLst/>
          </a:prstGeom>
        </p:spPr>
        <p:txBody>
          <a:bodyPr wrap="square" lIns="0" tIns="0" rIns="0" bIns="0" rtlCol="0" anchor="t">
            <a:spAutoFit/>
          </a:bodyPr>
          <a:lstStyle/>
          <a:p>
            <a:pPr algn="ctr">
              <a:lnSpc>
                <a:spcPts val="4759"/>
              </a:lnSpc>
            </a:pPr>
            <a:r>
              <a:rPr lang="en-US" sz="3399" b="1" dirty="0">
                <a:solidFill>
                  <a:srgbClr val="FFFFFF"/>
                </a:solidFill>
                <a:latin typeface="Kalam Bold"/>
                <a:ea typeface="Kalam Bold"/>
                <a:cs typeface="Kalam Bold"/>
                <a:sym typeface="Kalam Bold"/>
              </a:rPr>
              <a:t>Presented by Kfir Amoyal &amp; Omri Heit </a:t>
            </a:r>
          </a:p>
          <a:p>
            <a:pPr algn="ctr">
              <a:lnSpc>
                <a:spcPts val="4759"/>
              </a:lnSpc>
            </a:pPr>
            <a:r>
              <a:rPr lang="en-US" sz="3399" b="1" dirty="0">
                <a:solidFill>
                  <a:srgbClr val="FFFFFF"/>
                </a:solidFill>
                <a:latin typeface="Kalam Bold"/>
                <a:ea typeface="Kalam Bold"/>
                <a:cs typeface="Kalam Bold"/>
                <a:sym typeface="Kalam Bold"/>
              </a:rPr>
              <a:t>Advisor: Dr. Natali Levi</a:t>
            </a:r>
          </a:p>
        </p:txBody>
      </p:sp>
      <p:sp>
        <p:nvSpPr>
          <p:cNvPr id="18" name="TextBox 17">
            <a:extLst>
              <a:ext uri="{FF2B5EF4-FFF2-40B4-BE49-F238E27FC236}">
                <a16:creationId xmlns:a16="http://schemas.microsoft.com/office/drawing/2014/main" id="{ADFEA281-B3B6-0710-6F33-082E3C66C6CC}"/>
              </a:ext>
            </a:extLst>
          </p:cNvPr>
          <p:cNvSpPr txBox="1"/>
          <p:nvPr/>
        </p:nvSpPr>
        <p:spPr>
          <a:xfrm>
            <a:off x="4876800" y="7834275"/>
            <a:ext cx="7292637" cy="615425"/>
          </a:xfrm>
          <a:prstGeom prst="rect">
            <a:avLst/>
          </a:prstGeom>
          <a:noFill/>
        </p:spPr>
        <p:txBody>
          <a:bodyPr wrap="square">
            <a:spAutoFit/>
          </a:bodyPr>
          <a:lstStyle/>
          <a:p>
            <a:pPr algn="ctr"/>
            <a:r>
              <a:rPr lang="en-US" sz="3399" b="1" dirty="0">
                <a:solidFill>
                  <a:srgbClr val="FFFFFF"/>
                </a:solidFill>
                <a:latin typeface="Kalam Bold"/>
                <a:cs typeface="Kalam Bold"/>
              </a:rPr>
              <a:t>Capstone Project 25-2-D-16</a:t>
            </a:r>
          </a:p>
        </p:txBody>
      </p:sp>
      <p:sp>
        <p:nvSpPr>
          <p:cNvPr id="16" name="Slide Number Placeholder 15">
            <a:extLst>
              <a:ext uri="{FF2B5EF4-FFF2-40B4-BE49-F238E27FC236}">
                <a16:creationId xmlns:a16="http://schemas.microsoft.com/office/drawing/2014/main" id="{4CE20CF4-B288-7BB0-5CF5-4B62DCA5C48C}"/>
              </a:ext>
            </a:extLst>
          </p:cNvPr>
          <p:cNvSpPr>
            <a:spLocks noGrp="1"/>
          </p:cNvSpPr>
          <p:nvPr>
            <p:ph type="sldNum" sz="quarter" idx="12"/>
          </p:nvPr>
        </p:nvSpPr>
        <p:spPr/>
        <p:txBody>
          <a:bodyPr/>
          <a:lstStyle/>
          <a:p>
            <a:fld id="{B6F15528-21DE-4FAA-801E-634DDDAF4B2B}" type="slidenum">
              <a:rPr lang="en-US" smtClean="0"/>
              <a:pPr/>
              <a:t>1</a:t>
            </a:fld>
            <a:r>
              <a:rPr lang="en-US"/>
              <a:t> of 16</a:t>
            </a:r>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 calcmode="lin" valueType="num">
                                      <p:cBhvr>
                                        <p:cTn id="7" dur="125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8" dur="1250" fill="hold"/>
                                        <p:tgtEl>
                                          <p:spTgt spid="14"/>
                                        </p:tgtEl>
                                        <p:attrNameLst>
                                          <p:attrName>ppt_y</p:attrName>
                                        </p:attrNameLst>
                                      </p:cBhvr>
                                      <p:tavLst>
                                        <p:tav tm="0">
                                          <p:val>
                                            <p:strVal val="#ppt_y"/>
                                          </p:val>
                                        </p:tav>
                                        <p:tav tm="100000">
                                          <p:val>
                                            <p:strVal val="#ppt_y"/>
                                          </p:val>
                                        </p:tav>
                                      </p:tavLst>
                                    </p:anim>
                                    <p:anim calcmode="lin" valueType="num">
                                      <p:cBhvr>
                                        <p:cTn id="9" dur="125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0" dur="125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1250" tmFilter="0,0; .5, 1; 1, 1"/>
                                        <p:tgtEl>
                                          <p:spTgt spid="14"/>
                                        </p:tgtEl>
                                      </p:cBhvr>
                                    </p:animEffect>
                                  </p:childTnLst>
                                </p:cTn>
                              </p:par>
                            </p:childTnLst>
                          </p:cTn>
                        </p:par>
                        <p:par>
                          <p:cTn id="12" fill="hold">
                            <p:stCondLst>
                              <p:cond delay="6375"/>
                            </p:stCondLst>
                            <p:childTnLst>
                              <p:par>
                                <p:cTn id="13" presetID="2" presetClass="entr" presetSubtype="4"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8"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1545B"/>
        </a:solidFill>
        <a:effectLst/>
      </p:bgPr>
    </p:bg>
    <p:spTree>
      <p:nvGrpSpPr>
        <p:cNvPr id="1" name=""/>
        <p:cNvGrpSpPr/>
        <p:nvPr/>
      </p:nvGrpSpPr>
      <p:grpSpPr>
        <a:xfrm>
          <a:off x="0" y="0"/>
          <a:ext cx="0" cy="0"/>
          <a:chOff x="0" y="0"/>
          <a:chExt cx="0" cy="0"/>
        </a:xfrm>
      </p:grpSpPr>
      <p:sp>
        <p:nvSpPr>
          <p:cNvPr id="2" name="Freeform 2" descr="Vintage Chalk Rope Line "/>
          <p:cNvSpPr/>
          <p:nvPr/>
        </p:nvSpPr>
        <p:spPr>
          <a:xfrm rot="-970666">
            <a:off x="10619209" y="9776240"/>
            <a:ext cx="9610711" cy="401902"/>
          </a:xfrm>
          <a:custGeom>
            <a:avLst/>
            <a:gdLst/>
            <a:ahLst/>
            <a:cxnLst/>
            <a:rect l="l" t="t" r="r" b="b"/>
            <a:pathLst>
              <a:path w="9610711" h="401902">
                <a:moveTo>
                  <a:pt x="0" y="0"/>
                </a:moveTo>
                <a:lnTo>
                  <a:pt x="9610710" y="0"/>
                </a:lnTo>
                <a:lnTo>
                  <a:pt x="9610710" y="401903"/>
                </a:lnTo>
                <a:lnTo>
                  <a:pt x="0" y="401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3" name="Freeform 3" descr="Vintage Chalk Rope Line "/>
          <p:cNvSpPr/>
          <p:nvPr/>
        </p:nvSpPr>
        <p:spPr>
          <a:xfrm rot="-970666">
            <a:off x="-3776655" y="723990"/>
            <a:ext cx="9610711" cy="401902"/>
          </a:xfrm>
          <a:custGeom>
            <a:avLst/>
            <a:gdLst/>
            <a:ahLst/>
            <a:cxnLst/>
            <a:rect l="l" t="t" r="r" b="b"/>
            <a:pathLst>
              <a:path w="9610711" h="401902">
                <a:moveTo>
                  <a:pt x="0" y="0"/>
                </a:moveTo>
                <a:lnTo>
                  <a:pt x="9610710" y="0"/>
                </a:lnTo>
                <a:lnTo>
                  <a:pt x="9610710" y="401902"/>
                </a:lnTo>
                <a:lnTo>
                  <a:pt x="0" y="4019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4" name="AutoShape 4"/>
          <p:cNvSpPr/>
          <p:nvPr/>
        </p:nvSpPr>
        <p:spPr>
          <a:xfrm>
            <a:off x="0" y="0"/>
            <a:ext cx="350761" cy="10287000"/>
          </a:xfrm>
          <a:prstGeom prst="rect">
            <a:avLst/>
          </a:prstGeom>
          <a:solidFill>
            <a:srgbClr val="BF977B"/>
          </a:solidFill>
        </p:spPr>
        <p:txBody>
          <a:bodyPr/>
          <a:lstStyle/>
          <a:p>
            <a:endParaRPr lang="he-IL"/>
          </a:p>
        </p:txBody>
      </p:sp>
      <p:sp>
        <p:nvSpPr>
          <p:cNvPr id="5" name="AutoShape 5"/>
          <p:cNvSpPr/>
          <p:nvPr/>
        </p:nvSpPr>
        <p:spPr>
          <a:xfrm>
            <a:off x="17937239" y="0"/>
            <a:ext cx="350761" cy="10287000"/>
          </a:xfrm>
          <a:prstGeom prst="rect">
            <a:avLst/>
          </a:prstGeom>
          <a:solidFill>
            <a:srgbClr val="BF977B"/>
          </a:solidFill>
        </p:spPr>
        <p:txBody>
          <a:bodyPr/>
          <a:lstStyle/>
          <a:p>
            <a:endParaRPr lang="he-IL"/>
          </a:p>
        </p:txBody>
      </p:sp>
      <p:sp>
        <p:nvSpPr>
          <p:cNvPr id="6" name="AutoShape 6"/>
          <p:cNvSpPr/>
          <p:nvPr/>
        </p:nvSpPr>
        <p:spPr>
          <a:xfrm rot="5400000">
            <a:off x="8968619" y="-8968619"/>
            <a:ext cx="350761" cy="18288000"/>
          </a:xfrm>
          <a:prstGeom prst="rect">
            <a:avLst/>
          </a:prstGeom>
          <a:solidFill>
            <a:srgbClr val="BF977B"/>
          </a:solidFill>
        </p:spPr>
        <p:txBody>
          <a:bodyPr/>
          <a:lstStyle/>
          <a:p>
            <a:endParaRPr lang="he-IL"/>
          </a:p>
        </p:txBody>
      </p:sp>
      <p:sp>
        <p:nvSpPr>
          <p:cNvPr id="7" name="AutoShape 7"/>
          <p:cNvSpPr/>
          <p:nvPr/>
        </p:nvSpPr>
        <p:spPr>
          <a:xfrm rot="5400000">
            <a:off x="8968619" y="967619"/>
            <a:ext cx="350761" cy="18288000"/>
          </a:xfrm>
          <a:prstGeom prst="rect">
            <a:avLst/>
          </a:prstGeom>
          <a:solidFill>
            <a:srgbClr val="BF977B"/>
          </a:solidFill>
        </p:spPr>
        <p:txBody>
          <a:bodyPr/>
          <a:lstStyle/>
          <a:p>
            <a:endParaRPr lang="he-IL"/>
          </a:p>
        </p:txBody>
      </p:sp>
      <p:sp>
        <p:nvSpPr>
          <p:cNvPr id="8" name="Freeform 8"/>
          <p:cNvSpPr/>
          <p:nvPr/>
        </p:nvSpPr>
        <p:spPr>
          <a:xfrm>
            <a:off x="2594860" y="2368867"/>
            <a:ext cx="13393578" cy="7567372"/>
          </a:xfrm>
          <a:custGeom>
            <a:avLst/>
            <a:gdLst/>
            <a:ahLst/>
            <a:cxnLst/>
            <a:rect l="l" t="t" r="r" b="b"/>
            <a:pathLst>
              <a:path w="13393578" h="7567372">
                <a:moveTo>
                  <a:pt x="0" y="0"/>
                </a:moveTo>
                <a:lnTo>
                  <a:pt x="13393578" y="0"/>
                </a:lnTo>
                <a:lnTo>
                  <a:pt x="13393578" y="7567372"/>
                </a:lnTo>
                <a:lnTo>
                  <a:pt x="0" y="7567372"/>
                </a:lnTo>
                <a:lnTo>
                  <a:pt x="0" y="0"/>
                </a:lnTo>
                <a:close/>
              </a:path>
            </a:pathLst>
          </a:custGeom>
          <a:blipFill>
            <a:blip r:embed="rId5"/>
            <a:stretch>
              <a:fillRect/>
            </a:stretch>
          </a:blipFill>
        </p:spPr>
        <p:txBody>
          <a:bodyPr/>
          <a:lstStyle/>
          <a:p>
            <a:endParaRPr lang="he-IL"/>
          </a:p>
        </p:txBody>
      </p:sp>
      <p:sp>
        <p:nvSpPr>
          <p:cNvPr id="9" name="TextBox 9"/>
          <p:cNvSpPr txBox="1"/>
          <p:nvPr/>
        </p:nvSpPr>
        <p:spPr>
          <a:xfrm>
            <a:off x="884315" y="1500188"/>
            <a:ext cx="16814668" cy="716280"/>
          </a:xfrm>
          <a:prstGeom prst="rect">
            <a:avLst/>
          </a:prstGeom>
        </p:spPr>
        <p:txBody>
          <a:bodyPr lIns="0" tIns="0" rIns="0" bIns="0" rtlCol="0" anchor="t">
            <a:spAutoFit/>
          </a:bodyPr>
          <a:lstStyle/>
          <a:p>
            <a:pPr marL="0" lvl="0" indent="0" algn="ctr">
              <a:lnSpc>
                <a:spcPts val="2730"/>
              </a:lnSpc>
            </a:pPr>
            <a:r>
              <a:rPr lang="en-US" sz="2100">
                <a:solidFill>
                  <a:srgbClr val="FFFFFF"/>
                </a:solidFill>
                <a:latin typeface="Telegraf"/>
                <a:ea typeface="Telegraf"/>
                <a:cs typeface="Telegraf"/>
                <a:sym typeface="Telegraf"/>
              </a:rPr>
              <a:t>The </a:t>
            </a:r>
            <a:r>
              <a:rPr lang="en-US" sz="2100" b="1">
                <a:solidFill>
                  <a:srgbClr val="FFFFFF"/>
                </a:solidFill>
                <a:latin typeface="Telegraf Bold"/>
                <a:ea typeface="Telegraf Bold"/>
                <a:cs typeface="Telegraf Bold"/>
                <a:sym typeface="Telegraf Bold"/>
              </a:rPr>
              <a:t>Attenglish architecture</a:t>
            </a:r>
            <a:r>
              <a:rPr lang="en-US" sz="2100">
                <a:solidFill>
                  <a:srgbClr val="FFFFFF"/>
                </a:solidFill>
                <a:latin typeface="Telegraf"/>
                <a:ea typeface="Telegraf"/>
                <a:cs typeface="Telegraf"/>
                <a:sym typeface="Telegraf"/>
              </a:rPr>
              <a:t> supports seamless communication between the client and backend. Our system includes </a:t>
            </a:r>
            <a:r>
              <a:rPr lang="en-US" sz="2100" b="1">
                <a:solidFill>
                  <a:srgbClr val="FFFFFF"/>
                </a:solidFill>
                <a:latin typeface="Telegraf Bold"/>
                <a:ea typeface="Telegraf Bold"/>
                <a:cs typeface="Telegraf Bold"/>
                <a:sym typeface="Telegraf Bold"/>
              </a:rPr>
              <a:t>three main components</a:t>
            </a:r>
            <a:r>
              <a:rPr lang="en-US" sz="2100">
                <a:solidFill>
                  <a:srgbClr val="FFFFFF"/>
                </a:solidFill>
                <a:latin typeface="Telegraf"/>
                <a:ea typeface="Telegraf"/>
                <a:cs typeface="Telegraf"/>
                <a:sym typeface="Telegraf"/>
              </a:rPr>
              <a:t>: the client app, backend services, and a robust database, ensuring efficient data handling and user experience.</a:t>
            </a:r>
          </a:p>
        </p:txBody>
      </p:sp>
      <p:sp>
        <p:nvSpPr>
          <p:cNvPr id="10" name="TextBox 10"/>
          <p:cNvSpPr txBox="1"/>
          <p:nvPr/>
        </p:nvSpPr>
        <p:spPr>
          <a:xfrm>
            <a:off x="3288539" y="509587"/>
            <a:ext cx="12006220" cy="1047750"/>
          </a:xfrm>
          <a:prstGeom prst="rect">
            <a:avLst/>
          </a:prstGeom>
        </p:spPr>
        <p:txBody>
          <a:bodyPr lIns="0" tIns="0" rIns="0" bIns="0" rtlCol="0" anchor="t">
            <a:spAutoFit/>
          </a:bodyPr>
          <a:lstStyle/>
          <a:p>
            <a:pPr marL="0" lvl="0" indent="0" algn="l">
              <a:lnSpc>
                <a:spcPts val="8399"/>
              </a:lnSpc>
            </a:pPr>
            <a:r>
              <a:rPr lang="en-US" sz="6999" b="1">
                <a:solidFill>
                  <a:srgbClr val="FFFFFF"/>
                </a:solidFill>
                <a:latin typeface="Kalam Bold"/>
                <a:ea typeface="Kalam Bold"/>
                <a:cs typeface="Kalam Bold"/>
                <a:sym typeface="Kalam Bold"/>
              </a:rPr>
              <a:t>System Architecture Overview</a:t>
            </a:r>
          </a:p>
        </p:txBody>
      </p:sp>
      <p:sp>
        <p:nvSpPr>
          <p:cNvPr id="11" name="Slide Number Placeholder 10">
            <a:extLst>
              <a:ext uri="{FF2B5EF4-FFF2-40B4-BE49-F238E27FC236}">
                <a16:creationId xmlns:a16="http://schemas.microsoft.com/office/drawing/2014/main" id="{52248D04-B8F1-C0CD-B6F3-CF53484C0518}"/>
              </a:ext>
            </a:extLst>
          </p:cNvPr>
          <p:cNvSpPr>
            <a:spLocks noGrp="1"/>
          </p:cNvSpPr>
          <p:nvPr>
            <p:ph type="sldNum" sz="quarter" idx="12"/>
          </p:nvPr>
        </p:nvSpPr>
        <p:spPr/>
        <p:txBody>
          <a:bodyPr/>
          <a:lstStyle/>
          <a:p>
            <a:fld id="{B6F15528-21DE-4FAA-801E-634DDDAF4B2B}" type="slidenum">
              <a:rPr lang="en-US" smtClean="0"/>
              <a:pPr/>
              <a:t>10</a:t>
            </a:fld>
            <a:r>
              <a:rPr lang="en-US"/>
              <a:t> of 16</a:t>
            </a:r>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1545B"/>
        </a:solidFill>
        <a:effectLst/>
      </p:bgPr>
    </p:bg>
    <p:spTree>
      <p:nvGrpSpPr>
        <p:cNvPr id="1" name=""/>
        <p:cNvGrpSpPr/>
        <p:nvPr/>
      </p:nvGrpSpPr>
      <p:grpSpPr>
        <a:xfrm>
          <a:off x="0" y="0"/>
          <a:ext cx="0" cy="0"/>
          <a:chOff x="0" y="0"/>
          <a:chExt cx="0" cy="0"/>
        </a:xfrm>
      </p:grpSpPr>
      <p:sp>
        <p:nvSpPr>
          <p:cNvPr id="2" name="Freeform 2" descr="Vintage Chalk Rope Line "/>
          <p:cNvSpPr/>
          <p:nvPr/>
        </p:nvSpPr>
        <p:spPr>
          <a:xfrm rot="-970666">
            <a:off x="10619209" y="9776240"/>
            <a:ext cx="9610711" cy="401902"/>
          </a:xfrm>
          <a:custGeom>
            <a:avLst/>
            <a:gdLst/>
            <a:ahLst/>
            <a:cxnLst/>
            <a:rect l="l" t="t" r="r" b="b"/>
            <a:pathLst>
              <a:path w="9610711" h="401902">
                <a:moveTo>
                  <a:pt x="0" y="0"/>
                </a:moveTo>
                <a:lnTo>
                  <a:pt x="9610710" y="0"/>
                </a:lnTo>
                <a:lnTo>
                  <a:pt x="9610710" y="401903"/>
                </a:lnTo>
                <a:lnTo>
                  <a:pt x="0" y="401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3" name="Freeform 3" descr="Vintage Chalk Rope Line "/>
          <p:cNvSpPr/>
          <p:nvPr/>
        </p:nvSpPr>
        <p:spPr>
          <a:xfrm rot="-970666">
            <a:off x="-3776655" y="723990"/>
            <a:ext cx="9610711" cy="401902"/>
          </a:xfrm>
          <a:custGeom>
            <a:avLst/>
            <a:gdLst/>
            <a:ahLst/>
            <a:cxnLst/>
            <a:rect l="l" t="t" r="r" b="b"/>
            <a:pathLst>
              <a:path w="9610711" h="401902">
                <a:moveTo>
                  <a:pt x="0" y="0"/>
                </a:moveTo>
                <a:lnTo>
                  <a:pt x="9610710" y="0"/>
                </a:lnTo>
                <a:lnTo>
                  <a:pt x="9610710" y="401902"/>
                </a:lnTo>
                <a:lnTo>
                  <a:pt x="0" y="4019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4" name="AutoShape 4"/>
          <p:cNvSpPr/>
          <p:nvPr/>
        </p:nvSpPr>
        <p:spPr>
          <a:xfrm>
            <a:off x="0" y="0"/>
            <a:ext cx="350761" cy="10287000"/>
          </a:xfrm>
          <a:prstGeom prst="rect">
            <a:avLst/>
          </a:prstGeom>
          <a:solidFill>
            <a:srgbClr val="BF977B"/>
          </a:solidFill>
        </p:spPr>
        <p:txBody>
          <a:bodyPr/>
          <a:lstStyle/>
          <a:p>
            <a:endParaRPr lang="he-IL"/>
          </a:p>
        </p:txBody>
      </p:sp>
      <p:sp>
        <p:nvSpPr>
          <p:cNvPr id="5" name="AutoShape 5"/>
          <p:cNvSpPr/>
          <p:nvPr/>
        </p:nvSpPr>
        <p:spPr>
          <a:xfrm>
            <a:off x="17937239" y="0"/>
            <a:ext cx="350761" cy="10287000"/>
          </a:xfrm>
          <a:prstGeom prst="rect">
            <a:avLst/>
          </a:prstGeom>
          <a:solidFill>
            <a:srgbClr val="BF977B"/>
          </a:solidFill>
        </p:spPr>
        <p:txBody>
          <a:bodyPr/>
          <a:lstStyle/>
          <a:p>
            <a:endParaRPr lang="he-IL"/>
          </a:p>
        </p:txBody>
      </p:sp>
      <p:sp>
        <p:nvSpPr>
          <p:cNvPr id="6" name="AutoShape 6"/>
          <p:cNvSpPr/>
          <p:nvPr/>
        </p:nvSpPr>
        <p:spPr>
          <a:xfrm rot="5400000">
            <a:off x="8968619" y="-8968619"/>
            <a:ext cx="350761" cy="18288000"/>
          </a:xfrm>
          <a:prstGeom prst="rect">
            <a:avLst/>
          </a:prstGeom>
          <a:solidFill>
            <a:srgbClr val="BF977B"/>
          </a:solidFill>
        </p:spPr>
        <p:txBody>
          <a:bodyPr/>
          <a:lstStyle/>
          <a:p>
            <a:endParaRPr lang="he-IL"/>
          </a:p>
        </p:txBody>
      </p:sp>
      <p:sp>
        <p:nvSpPr>
          <p:cNvPr id="7" name="AutoShape 7"/>
          <p:cNvSpPr/>
          <p:nvPr/>
        </p:nvSpPr>
        <p:spPr>
          <a:xfrm rot="5400000">
            <a:off x="8968619" y="967619"/>
            <a:ext cx="350761" cy="18288000"/>
          </a:xfrm>
          <a:prstGeom prst="rect">
            <a:avLst/>
          </a:prstGeom>
          <a:solidFill>
            <a:srgbClr val="BF977B"/>
          </a:solidFill>
        </p:spPr>
        <p:txBody>
          <a:bodyPr/>
          <a:lstStyle/>
          <a:p>
            <a:endParaRPr lang="he-IL"/>
          </a:p>
        </p:txBody>
      </p:sp>
      <p:grpSp>
        <p:nvGrpSpPr>
          <p:cNvPr id="8" name="Group 8"/>
          <p:cNvGrpSpPr/>
          <p:nvPr/>
        </p:nvGrpSpPr>
        <p:grpSpPr>
          <a:xfrm>
            <a:off x="350761" y="7119826"/>
            <a:ext cx="1672949" cy="2816413"/>
            <a:chOff x="0" y="0"/>
            <a:chExt cx="2230599" cy="3755217"/>
          </a:xfrm>
        </p:grpSpPr>
        <p:grpSp>
          <p:nvGrpSpPr>
            <p:cNvPr id="9" name="Group 9"/>
            <p:cNvGrpSpPr/>
            <p:nvPr/>
          </p:nvGrpSpPr>
          <p:grpSpPr>
            <a:xfrm>
              <a:off x="0" y="0"/>
              <a:ext cx="2230599" cy="3755217"/>
              <a:chOff x="0" y="0"/>
              <a:chExt cx="3771900" cy="6350000"/>
            </a:xfrm>
          </p:grpSpPr>
          <p:sp>
            <p:nvSpPr>
              <p:cNvPr id="10" name="Freeform 10"/>
              <p:cNvSpPr/>
              <p:nvPr/>
            </p:nvSpPr>
            <p:spPr>
              <a:xfrm>
                <a:off x="0" y="0"/>
                <a:ext cx="3771900" cy="6502400"/>
              </a:xfrm>
              <a:custGeom>
                <a:avLst/>
                <a:gdLst/>
                <a:ahLst/>
                <a:cxnLst/>
                <a:rect l="l" t="t" r="r" b="b"/>
                <a:pathLst>
                  <a:path w="3771900" h="6502400">
                    <a:moveTo>
                      <a:pt x="0" y="546100"/>
                    </a:moveTo>
                    <a:lnTo>
                      <a:pt x="0" y="3953510"/>
                    </a:lnTo>
                    <a:cubicBezTo>
                      <a:pt x="0" y="4132580"/>
                      <a:pt x="87630" y="4301490"/>
                      <a:pt x="236220" y="4403090"/>
                    </a:cubicBezTo>
                    <a:lnTo>
                      <a:pt x="2914650" y="6252210"/>
                    </a:lnTo>
                    <a:cubicBezTo>
                      <a:pt x="3276600" y="6502400"/>
                      <a:pt x="3771900" y="6243320"/>
                      <a:pt x="3771900" y="5802630"/>
                    </a:cubicBezTo>
                    <a:lnTo>
                      <a:pt x="3771900" y="546100"/>
                    </a:lnTo>
                    <a:cubicBezTo>
                      <a:pt x="3771900" y="243840"/>
                      <a:pt x="3526790" y="0"/>
                      <a:pt x="3225800" y="0"/>
                    </a:cubicBezTo>
                    <a:lnTo>
                      <a:pt x="546100" y="0"/>
                    </a:lnTo>
                    <a:cubicBezTo>
                      <a:pt x="245110" y="0"/>
                      <a:pt x="0" y="245110"/>
                      <a:pt x="0" y="546100"/>
                    </a:cubicBezTo>
                    <a:close/>
                  </a:path>
                </a:pathLst>
              </a:custGeom>
              <a:blipFill>
                <a:blip r:embed="rId5"/>
                <a:stretch>
                  <a:fillRect l="-76340" r="-76340"/>
                </a:stretch>
              </a:blipFill>
            </p:spPr>
            <p:txBody>
              <a:bodyPr/>
              <a:lstStyle/>
              <a:p>
                <a:endParaRPr lang="he-IL"/>
              </a:p>
            </p:txBody>
          </p:sp>
        </p:grpSp>
        <p:grpSp>
          <p:nvGrpSpPr>
            <p:cNvPr id="11" name="Group 11"/>
            <p:cNvGrpSpPr/>
            <p:nvPr/>
          </p:nvGrpSpPr>
          <p:grpSpPr>
            <a:xfrm rot="9002735">
              <a:off x="53663" y="2757789"/>
              <a:ext cx="1007974" cy="484603"/>
              <a:chOff x="0" y="0"/>
              <a:chExt cx="660400" cy="317500"/>
            </a:xfrm>
          </p:grpSpPr>
          <p:sp>
            <p:nvSpPr>
              <p:cNvPr id="12" name="Freeform 12"/>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FFFFFF"/>
              </a:solidFill>
              <a:ln cap="sq">
                <a:noFill/>
                <a:prstDash val="solid"/>
                <a:miter/>
              </a:ln>
            </p:spPr>
            <p:txBody>
              <a:bodyPr/>
              <a:lstStyle/>
              <a:p>
                <a:endParaRPr lang="he-IL"/>
              </a:p>
            </p:txBody>
          </p:sp>
          <p:sp>
            <p:nvSpPr>
              <p:cNvPr id="13" name="TextBox 13"/>
              <p:cNvSpPr txBox="1"/>
              <p:nvPr/>
            </p:nvSpPr>
            <p:spPr>
              <a:xfrm>
                <a:off x="0" y="79375"/>
                <a:ext cx="660400" cy="238125"/>
              </a:xfrm>
              <a:prstGeom prst="rect">
                <a:avLst/>
              </a:prstGeom>
            </p:spPr>
            <p:txBody>
              <a:bodyPr lIns="116252" tIns="116252" rIns="116252" bIns="116252" rtlCol="0" anchor="ctr"/>
              <a:lstStyle/>
              <a:p>
                <a:pPr algn="ctr">
                  <a:lnSpc>
                    <a:spcPts val="2859"/>
                  </a:lnSpc>
                </a:pPr>
                <a:endParaRPr/>
              </a:p>
            </p:txBody>
          </p:sp>
        </p:grpSp>
        <p:grpSp>
          <p:nvGrpSpPr>
            <p:cNvPr id="14" name="Group 14"/>
            <p:cNvGrpSpPr/>
            <p:nvPr/>
          </p:nvGrpSpPr>
          <p:grpSpPr>
            <a:xfrm>
              <a:off x="0" y="3270614"/>
              <a:ext cx="1007974" cy="484603"/>
              <a:chOff x="0" y="0"/>
              <a:chExt cx="660400" cy="317500"/>
            </a:xfrm>
          </p:grpSpPr>
          <p:sp>
            <p:nvSpPr>
              <p:cNvPr id="15" name="Freeform 15"/>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BF977B"/>
              </a:solidFill>
              <a:ln cap="sq">
                <a:noFill/>
                <a:prstDash val="solid"/>
                <a:miter/>
              </a:ln>
            </p:spPr>
            <p:txBody>
              <a:bodyPr/>
              <a:lstStyle/>
              <a:p>
                <a:endParaRPr lang="he-IL"/>
              </a:p>
            </p:txBody>
          </p:sp>
          <p:sp>
            <p:nvSpPr>
              <p:cNvPr id="16" name="TextBox 16"/>
              <p:cNvSpPr txBox="1"/>
              <p:nvPr/>
            </p:nvSpPr>
            <p:spPr>
              <a:xfrm>
                <a:off x="0" y="79375"/>
                <a:ext cx="660400" cy="238125"/>
              </a:xfrm>
              <a:prstGeom prst="rect">
                <a:avLst/>
              </a:prstGeom>
            </p:spPr>
            <p:txBody>
              <a:bodyPr lIns="116252" tIns="116252" rIns="116252" bIns="116252" rtlCol="0" anchor="ctr"/>
              <a:lstStyle/>
              <a:p>
                <a:pPr algn="ctr">
                  <a:lnSpc>
                    <a:spcPts val="2859"/>
                  </a:lnSpc>
                </a:pPr>
                <a:endParaRPr/>
              </a:p>
            </p:txBody>
          </p:sp>
        </p:grpSp>
      </p:grpSp>
      <p:sp>
        <p:nvSpPr>
          <p:cNvPr id="18" name="TextBox 18"/>
          <p:cNvSpPr txBox="1"/>
          <p:nvPr/>
        </p:nvSpPr>
        <p:spPr>
          <a:xfrm>
            <a:off x="2344858" y="509587"/>
            <a:ext cx="13598285" cy="1047750"/>
          </a:xfrm>
          <a:prstGeom prst="rect">
            <a:avLst/>
          </a:prstGeom>
        </p:spPr>
        <p:txBody>
          <a:bodyPr lIns="0" tIns="0" rIns="0" bIns="0" rtlCol="0" anchor="t">
            <a:spAutoFit/>
          </a:bodyPr>
          <a:lstStyle/>
          <a:p>
            <a:pPr marL="0" lvl="0" indent="0" algn="ctr">
              <a:lnSpc>
                <a:spcPts val="8399"/>
              </a:lnSpc>
            </a:pPr>
            <a:r>
              <a:rPr lang="en-US" sz="6999" b="1">
                <a:solidFill>
                  <a:srgbClr val="FFFFFF"/>
                </a:solidFill>
                <a:latin typeface="Kalam Bold"/>
                <a:ea typeface="Kalam Bold"/>
                <a:cs typeface="Kalam Bold"/>
                <a:sym typeface="Kalam Bold"/>
              </a:rPr>
              <a:t>Use Case Diagram Overview</a:t>
            </a:r>
          </a:p>
        </p:txBody>
      </p:sp>
      <p:sp>
        <p:nvSpPr>
          <p:cNvPr id="19" name="Slide Number Placeholder 18">
            <a:extLst>
              <a:ext uri="{FF2B5EF4-FFF2-40B4-BE49-F238E27FC236}">
                <a16:creationId xmlns:a16="http://schemas.microsoft.com/office/drawing/2014/main" id="{83958D90-FDC0-DEAB-DD26-ECED032CA172}"/>
              </a:ext>
            </a:extLst>
          </p:cNvPr>
          <p:cNvSpPr>
            <a:spLocks noGrp="1"/>
          </p:cNvSpPr>
          <p:nvPr>
            <p:ph type="sldNum" sz="quarter" idx="12"/>
          </p:nvPr>
        </p:nvSpPr>
        <p:spPr/>
        <p:txBody>
          <a:bodyPr/>
          <a:lstStyle/>
          <a:p>
            <a:fld id="{B6F15528-21DE-4FAA-801E-634DDDAF4B2B}" type="slidenum">
              <a:rPr lang="en-US" smtClean="0"/>
              <a:pPr/>
              <a:t>11</a:t>
            </a:fld>
            <a:r>
              <a:rPr lang="en-US"/>
              <a:t> of 16</a:t>
            </a:r>
            <a:endParaRPr lang="en-US" dirty="0"/>
          </a:p>
        </p:txBody>
      </p:sp>
      <p:pic>
        <p:nvPicPr>
          <p:cNvPr id="27" name="Picture 26" descr="A diagram of a diagram&#10;&#10;AI-generated content may be incorrect.">
            <a:extLst>
              <a:ext uri="{FF2B5EF4-FFF2-40B4-BE49-F238E27FC236}">
                <a16:creationId xmlns:a16="http://schemas.microsoft.com/office/drawing/2014/main" id="{BDDE2FA7-6D9C-B4BC-2DFC-9144B2ACFE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56242" y="2231875"/>
            <a:ext cx="5175516" cy="5823249"/>
          </a:xfrm>
          <a:prstGeom prst="rect">
            <a:avLst/>
          </a:prstGeom>
        </p:spPr>
      </p:pic>
      <p:pic>
        <p:nvPicPr>
          <p:cNvPr id="29" name="Picture 28" descr="A diagram of a diagram&#10;&#10;AI-generated content may be incorrect.">
            <a:extLst>
              <a:ext uri="{FF2B5EF4-FFF2-40B4-BE49-F238E27FC236}">
                <a16:creationId xmlns:a16="http://schemas.microsoft.com/office/drawing/2014/main" id="{FCDF241C-4E0B-F66A-FF56-2F82357985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66362" y="1460955"/>
            <a:ext cx="7559038" cy="8505076"/>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1545B"/>
        </a:solidFill>
        <a:effectLst/>
      </p:bgPr>
    </p:bg>
    <p:spTree>
      <p:nvGrpSpPr>
        <p:cNvPr id="1" name=""/>
        <p:cNvGrpSpPr/>
        <p:nvPr/>
      </p:nvGrpSpPr>
      <p:grpSpPr>
        <a:xfrm>
          <a:off x="0" y="0"/>
          <a:ext cx="0" cy="0"/>
          <a:chOff x="0" y="0"/>
          <a:chExt cx="0" cy="0"/>
        </a:xfrm>
      </p:grpSpPr>
      <p:sp>
        <p:nvSpPr>
          <p:cNvPr id="2" name="Freeform 2" descr="Vintage Chalk Rope Line "/>
          <p:cNvSpPr/>
          <p:nvPr/>
        </p:nvSpPr>
        <p:spPr>
          <a:xfrm rot="-970666">
            <a:off x="10619209" y="9776240"/>
            <a:ext cx="9610711" cy="401902"/>
          </a:xfrm>
          <a:custGeom>
            <a:avLst/>
            <a:gdLst/>
            <a:ahLst/>
            <a:cxnLst/>
            <a:rect l="l" t="t" r="r" b="b"/>
            <a:pathLst>
              <a:path w="9610711" h="401902">
                <a:moveTo>
                  <a:pt x="0" y="0"/>
                </a:moveTo>
                <a:lnTo>
                  <a:pt x="9610710" y="0"/>
                </a:lnTo>
                <a:lnTo>
                  <a:pt x="9610710" y="401903"/>
                </a:lnTo>
                <a:lnTo>
                  <a:pt x="0" y="401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3" name="Freeform 3"/>
          <p:cNvSpPr/>
          <p:nvPr/>
        </p:nvSpPr>
        <p:spPr>
          <a:xfrm>
            <a:off x="15775325" y="7601643"/>
            <a:ext cx="2512675" cy="1976419"/>
          </a:xfrm>
          <a:custGeom>
            <a:avLst/>
            <a:gdLst/>
            <a:ahLst/>
            <a:cxnLst/>
            <a:rect l="l" t="t" r="r" b="b"/>
            <a:pathLst>
              <a:path w="2512675" h="1976419">
                <a:moveTo>
                  <a:pt x="0" y="0"/>
                </a:moveTo>
                <a:lnTo>
                  <a:pt x="2512675" y="0"/>
                </a:lnTo>
                <a:lnTo>
                  <a:pt x="2512675" y="1976419"/>
                </a:lnTo>
                <a:lnTo>
                  <a:pt x="0" y="1976419"/>
                </a:lnTo>
                <a:lnTo>
                  <a:pt x="0" y="0"/>
                </a:lnTo>
                <a:close/>
              </a:path>
            </a:pathLst>
          </a:custGeom>
          <a:blipFill>
            <a:blip r:embed="rId5"/>
            <a:stretch>
              <a:fillRect t="-53624" r="-427" b="-38008"/>
            </a:stretch>
          </a:blipFill>
        </p:spPr>
        <p:txBody>
          <a:bodyPr/>
          <a:lstStyle/>
          <a:p>
            <a:endParaRPr lang="he-IL"/>
          </a:p>
        </p:txBody>
      </p:sp>
      <p:sp>
        <p:nvSpPr>
          <p:cNvPr id="4" name="Freeform 4"/>
          <p:cNvSpPr/>
          <p:nvPr/>
        </p:nvSpPr>
        <p:spPr>
          <a:xfrm>
            <a:off x="2627718" y="1057275"/>
            <a:ext cx="12796846" cy="9229725"/>
          </a:xfrm>
          <a:custGeom>
            <a:avLst/>
            <a:gdLst/>
            <a:ahLst/>
            <a:cxnLst/>
            <a:rect l="l" t="t" r="r" b="b"/>
            <a:pathLst>
              <a:path w="12796846" h="9229725">
                <a:moveTo>
                  <a:pt x="0" y="0"/>
                </a:moveTo>
                <a:lnTo>
                  <a:pt x="12796846" y="0"/>
                </a:lnTo>
                <a:lnTo>
                  <a:pt x="12796846" y="9229725"/>
                </a:lnTo>
                <a:lnTo>
                  <a:pt x="0" y="9229725"/>
                </a:lnTo>
                <a:lnTo>
                  <a:pt x="0" y="0"/>
                </a:lnTo>
                <a:close/>
              </a:path>
            </a:pathLst>
          </a:custGeom>
          <a:blipFill>
            <a:blip r:embed="rId6"/>
            <a:stretch>
              <a:fillRect/>
            </a:stretch>
          </a:blipFill>
        </p:spPr>
        <p:txBody>
          <a:bodyPr/>
          <a:lstStyle/>
          <a:p>
            <a:endParaRPr lang="he-IL"/>
          </a:p>
        </p:txBody>
      </p:sp>
      <p:sp>
        <p:nvSpPr>
          <p:cNvPr id="5" name="TextBox 5"/>
          <p:cNvSpPr txBox="1"/>
          <p:nvPr/>
        </p:nvSpPr>
        <p:spPr>
          <a:xfrm>
            <a:off x="2344858" y="9525"/>
            <a:ext cx="13598285" cy="1047750"/>
          </a:xfrm>
          <a:prstGeom prst="rect">
            <a:avLst/>
          </a:prstGeom>
        </p:spPr>
        <p:txBody>
          <a:bodyPr lIns="0" tIns="0" rIns="0" bIns="0" rtlCol="0" anchor="t">
            <a:spAutoFit/>
          </a:bodyPr>
          <a:lstStyle/>
          <a:p>
            <a:pPr marL="0" lvl="0" indent="0" algn="ctr">
              <a:lnSpc>
                <a:spcPts val="8399"/>
              </a:lnSpc>
            </a:pPr>
            <a:r>
              <a:rPr lang="en-US" sz="6999" b="1">
                <a:solidFill>
                  <a:srgbClr val="FFFFFF"/>
                </a:solidFill>
                <a:latin typeface="Kalam Bold"/>
                <a:ea typeface="Kalam Bold"/>
                <a:cs typeface="Kalam Bold"/>
                <a:sym typeface="Kalam Bold"/>
              </a:rPr>
              <a:t>Class Diagram Overview</a:t>
            </a:r>
          </a:p>
        </p:txBody>
      </p:sp>
      <p:sp>
        <p:nvSpPr>
          <p:cNvPr id="6" name="Slide Number Placeholder 5">
            <a:extLst>
              <a:ext uri="{FF2B5EF4-FFF2-40B4-BE49-F238E27FC236}">
                <a16:creationId xmlns:a16="http://schemas.microsoft.com/office/drawing/2014/main" id="{5CCBE9C2-37FF-BE6B-6883-CCCCA3D7C9CF}"/>
              </a:ext>
            </a:extLst>
          </p:cNvPr>
          <p:cNvSpPr>
            <a:spLocks noGrp="1"/>
          </p:cNvSpPr>
          <p:nvPr>
            <p:ph type="sldNum" sz="quarter" idx="12"/>
          </p:nvPr>
        </p:nvSpPr>
        <p:spPr/>
        <p:txBody>
          <a:bodyPr/>
          <a:lstStyle/>
          <a:p>
            <a:fld id="{B6F15528-21DE-4FAA-801E-634DDDAF4B2B}" type="slidenum">
              <a:rPr lang="en-US" smtClean="0"/>
              <a:pPr/>
              <a:t>12</a:t>
            </a:fld>
            <a:r>
              <a:rPr lang="en-US"/>
              <a:t> of 16</a:t>
            </a:r>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1545B"/>
        </a:solidFill>
        <a:effectLst/>
      </p:bgPr>
    </p:bg>
    <p:spTree>
      <p:nvGrpSpPr>
        <p:cNvPr id="1" name=""/>
        <p:cNvGrpSpPr/>
        <p:nvPr/>
      </p:nvGrpSpPr>
      <p:grpSpPr>
        <a:xfrm>
          <a:off x="0" y="0"/>
          <a:ext cx="0" cy="0"/>
          <a:chOff x="0" y="0"/>
          <a:chExt cx="0" cy="0"/>
        </a:xfrm>
      </p:grpSpPr>
      <p:sp>
        <p:nvSpPr>
          <p:cNvPr id="2" name="Freeform 2" descr="Vintage Chalk Rope Line "/>
          <p:cNvSpPr/>
          <p:nvPr/>
        </p:nvSpPr>
        <p:spPr>
          <a:xfrm rot="-970666">
            <a:off x="10619209" y="9776240"/>
            <a:ext cx="9610711" cy="401902"/>
          </a:xfrm>
          <a:custGeom>
            <a:avLst/>
            <a:gdLst/>
            <a:ahLst/>
            <a:cxnLst/>
            <a:rect l="l" t="t" r="r" b="b"/>
            <a:pathLst>
              <a:path w="9610711" h="401902">
                <a:moveTo>
                  <a:pt x="0" y="0"/>
                </a:moveTo>
                <a:lnTo>
                  <a:pt x="9610710" y="0"/>
                </a:lnTo>
                <a:lnTo>
                  <a:pt x="9610710" y="401903"/>
                </a:lnTo>
                <a:lnTo>
                  <a:pt x="0" y="401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3" name="Freeform 3" descr="Vintage Chalk Rope Line "/>
          <p:cNvSpPr/>
          <p:nvPr/>
        </p:nvSpPr>
        <p:spPr>
          <a:xfrm rot="-970666">
            <a:off x="-3776655" y="723990"/>
            <a:ext cx="9610711" cy="401902"/>
          </a:xfrm>
          <a:custGeom>
            <a:avLst/>
            <a:gdLst/>
            <a:ahLst/>
            <a:cxnLst/>
            <a:rect l="l" t="t" r="r" b="b"/>
            <a:pathLst>
              <a:path w="9610711" h="401902">
                <a:moveTo>
                  <a:pt x="0" y="0"/>
                </a:moveTo>
                <a:lnTo>
                  <a:pt x="9610710" y="0"/>
                </a:lnTo>
                <a:lnTo>
                  <a:pt x="9610710" y="401902"/>
                </a:lnTo>
                <a:lnTo>
                  <a:pt x="0" y="4019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4" name="AutoShape 4"/>
          <p:cNvSpPr/>
          <p:nvPr/>
        </p:nvSpPr>
        <p:spPr>
          <a:xfrm>
            <a:off x="0" y="0"/>
            <a:ext cx="350761" cy="10287000"/>
          </a:xfrm>
          <a:prstGeom prst="rect">
            <a:avLst/>
          </a:prstGeom>
          <a:solidFill>
            <a:srgbClr val="BF977B"/>
          </a:solidFill>
        </p:spPr>
        <p:txBody>
          <a:bodyPr/>
          <a:lstStyle/>
          <a:p>
            <a:endParaRPr lang="he-IL"/>
          </a:p>
        </p:txBody>
      </p:sp>
      <p:sp>
        <p:nvSpPr>
          <p:cNvPr id="5" name="AutoShape 5"/>
          <p:cNvSpPr/>
          <p:nvPr/>
        </p:nvSpPr>
        <p:spPr>
          <a:xfrm>
            <a:off x="17937239" y="0"/>
            <a:ext cx="350761" cy="10287000"/>
          </a:xfrm>
          <a:prstGeom prst="rect">
            <a:avLst/>
          </a:prstGeom>
          <a:solidFill>
            <a:srgbClr val="BF977B"/>
          </a:solidFill>
        </p:spPr>
        <p:txBody>
          <a:bodyPr/>
          <a:lstStyle/>
          <a:p>
            <a:endParaRPr lang="he-IL"/>
          </a:p>
        </p:txBody>
      </p:sp>
      <p:sp>
        <p:nvSpPr>
          <p:cNvPr id="6" name="AutoShape 6"/>
          <p:cNvSpPr/>
          <p:nvPr/>
        </p:nvSpPr>
        <p:spPr>
          <a:xfrm rot="5400000">
            <a:off x="8968619" y="-8968619"/>
            <a:ext cx="350761" cy="18288000"/>
          </a:xfrm>
          <a:prstGeom prst="rect">
            <a:avLst/>
          </a:prstGeom>
          <a:solidFill>
            <a:srgbClr val="BF977B"/>
          </a:solidFill>
        </p:spPr>
        <p:txBody>
          <a:bodyPr/>
          <a:lstStyle/>
          <a:p>
            <a:endParaRPr lang="he-IL"/>
          </a:p>
        </p:txBody>
      </p:sp>
      <p:sp>
        <p:nvSpPr>
          <p:cNvPr id="7" name="AutoShape 7"/>
          <p:cNvSpPr/>
          <p:nvPr/>
        </p:nvSpPr>
        <p:spPr>
          <a:xfrm rot="5400000">
            <a:off x="8968619" y="967619"/>
            <a:ext cx="350761" cy="18288000"/>
          </a:xfrm>
          <a:prstGeom prst="rect">
            <a:avLst/>
          </a:prstGeom>
          <a:solidFill>
            <a:srgbClr val="BF977B"/>
          </a:solidFill>
        </p:spPr>
        <p:txBody>
          <a:bodyPr/>
          <a:lstStyle/>
          <a:p>
            <a:endParaRPr lang="he-IL"/>
          </a:p>
        </p:txBody>
      </p:sp>
      <p:grpSp>
        <p:nvGrpSpPr>
          <p:cNvPr id="8" name="Group 8"/>
          <p:cNvGrpSpPr/>
          <p:nvPr/>
        </p:nvGrpSpPr>
        <p:grpSpPr>
          <a:xfrm>
            <a:off x="1028700" y="1028700"/>
            <a:ext cx="4888382" cy="8229600"/>
            <a:chOff x="0" y="0"/>
            <a:chExt cx="3771900" cy="6350000"/>
          </a:xfrm>
        </p:grpSpPr>
        <p:sp>
          <p:nvSpPr>
            <p:cNvPr id="9" name="Freeform 9"/>
            <p:cNvSpPr/>
            <p:nvPr/>
          </p:nvSpPr>
          <p:spPr>
            <a:xfrm>
              <a:off x="0" y="0"/>
              <a:ext cx="3771900" cy="6502400"/>
            </a:xfrm>
            <a:custGeom>
              <a:avLst/>
              <a:gdLst/>
              <a:ahLst/>
              <a:cxnLst/>
              <a:rect l="l" t="t" r="r" b="b"/>
              <a:pathLst>
                <a:path w="3771900" h="6502400">
                  <a:moveTo>
                    <a:pt x="0" y="546100"/>
                  </a:moveTo>
                  <a:lnTo>
                    <a:pt x="0" y="3953510"/>
                  </a:lnTo>
                  <a:cubicBezTo>
                    <a:pt x="0" y="4132580"/>
                    <a:pt x="87630" y="4301490"/>
                    <a:pt x="236220" y="4403090"/>
                  </a:cubicBezTo>
                  <a:lnTo>
                    <a:pt x="2914650" y="6252210"/>
                  </a:lnTo>
                  <a:cubicBezTo>
                    <a:pt x="3276600" y="6502400"/>
                    <a:pt x="3771900" y="6243320"/>
                    <a:pt x="3771900" y="5802630"/>
                  </a:cubicBezTo>
                  <a:lnTo>
                    <a:pt x="3771900" y="546100"/>
                  </a:lnTo>
                  <a:cubicBezTo>
                    <a:pt x="3771900" y="243840"/>
                    <a:pt x="3526790" y="0"/>
                    <a:pt x="3225800" y="0"/>
                  </a:cubicBezTo>
                  <a:lnTo>
                    <a:pt x="546100" y="0"/>
                  </a:lnTo>
                  <a:cubicBezTo>
                    <a:pt x="245110" y="0"/>
                    <a:pt x="0" y="245110"/>
                    <a:pt x="0" y="546100"/>
                  </a:cubicBezTo>
                  <a:close/>
                </a:path>
              </a:pathLst>
            </a:custGeom>
            <a:blipFill>
              <a:blip r:embed="rId5"/>
              <a:stretch>
                <a:fillRect l="-99643" r="-99643"/>
              </a:stretch>
            </a:blipFill>
          </p:spPr>
          <p:txBody>
            <a:bodyPr/>
            <a:lstStyle/>
            <a:p>
              <a:endParaRPr lang="he-IL"/>
            </a:p>
          </p:txBody>
        </p:sp>
      </p:grpSp>
      <p:grpSp>
        <p:nvGrpSpPr>
          <p:cNvPr id="10" name="Group 10"/>
          <p:cNvGrpSpPr/>
          <p:nvPr/>
        </p:nvGrpSpPr>
        <p:grpSpPr>
          <a:xfrm rot="9002735">
            <a:off x="1146302" y="7072426"/>
            <a:ext cx="2208987" cy="1062013"/>
            <a:chOff x="0" y="0"/>
            <a:chExt cx="660400" cy="317500"/>
          </a:xfrm>
        </p:grpSpPr>
        <p:sp>
          <p:nvSpPr>
            <p:cNvPr id="11" name="Freeform 11"/>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41545B"/>
            </a:solidFill>
            <a:ln cap="sq">
              <a:noFill/>
              <a:prstDash val="solid"/>
              <a:miter/>
            </a:ln>
          </p:spPr>
          <p:txBody>
            <a:bodyPr/>
            <a:lstStyle/>
            <a:p>
              <a:endParaRPr lang="he-IL"/>
            </a:p>
          </p:txBody>
        </p:sp>
        <p:sp>
          <p:nvSpPr>
            <p:cNvPr id="12" name="TextBox 12"/>
            <p:cNvSpPr txBox="1"/>
            <p:nvPr/>
          </p:nvSpPr>
          <p:spPr>
            <a:xfrm>
              <a:off x="0" y="79375"/>
              <a:ext cx="660400" cy="238125"/>
            </a:xfrm>
            <a:prstGeom prst="rect">
              <a:avLst/>
            </a:prstGeom>
          </p:spPr>
          <p:txBody>
            <a:bodyPr lIns="116252" tIns="116252" rIns="116252" bIns="116252" rtlCol="0" anchor="ctr"/>
            <a:lstStyle/>
            <a:p>
              <a:pPr algn="ctr">
                <a:lnSpc>
                  <a:spcPts val="2859"/>
                </a:lnSpc>
              </a:pPr>
              <a:endParaRPr/>
            </a:p>
          </p:txBody>
        </p:sp>
      </p:grpSp>
      <p:grpSp>
        <p:nvGrpSpPr>
          <p:cNvPr id="13" name="Group 13"/>
          <p:cNvGrpSpPr/>
          <p:nvPr/>
        </p:nvGrpSpPr>
        <p:grpSpPr>
          <a:xfrm>
            <a:off x="1028700" y="8196287"/>
            <a:ext cx="2208987" cy="1062013"/>
            <a:chOff x="0" y="0"/>
            <a:chExt cx="660400" cy="317500"/>
          </a:xfrm>
        </p:grpSpPr>
        <p:sp>
          <p:nvSpPr>
            <p:cNvPr id="14" name="Freeform 14"/>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FFFFFF"/>
            </a:solidFill>
            <a:ln cap="sq">
              <a:noFill/>
              <a:prstDash val="solid"/>
              <a:miter/>
            </a:ln>
          </p:spPr>
          <p:txBody>
            <a:bodyPr/>
            <a:lstStyle/>
            <a:p>
              <a:endParaRPr lang="he-IL"/>
            </a:p>
          </p:txBody>
        </p:sp>
        <p:sp>
          <p:nvSpPr>
            <p:cNvPr id="15" name="TextBox 15"/>
            <p:cNvSpPr txBox="1"/>
            <p:nvPr/>
          </p:nvSpPr>
          <p:spPr>
            <a:xfrm>
              <a:off x="0" y="79375"/>
              <a:ext cx="660400" cy="238125"/>
            </a:xfrm>
            <a:prstGeom prst="rect">
              <a:avLst/>
            </a:prstGeom>
          </p:spPr>
          <p:txBody>
            <a:bodyPr lIns="116252" tIns="116252" rIns="116252" bIns="116252" rtlCol="0" anchor="ctr"/>
            <a:lstStyle/>
            <a:p>
              <a:pPr algn="ctr">
                <a:lnSpc>
                  <a:spcPts val="2859"/>
                </a:lnSpc>
              </a:pPr>
              <a:endParaRPr/>
            </a:p>
          </p:txBody>
        </p:sp>
      </p:grpSp>
      <p:sp>
        <p:nvSpPr>
          <p:cNvPr id="16" name="Freeform 16"/>
          <p:cNvSpPr/>
          <p:nvPr/>
        </p:nvSpPr>
        <p:spPr>
          <a:xfrm>
            <a:off x="8344818" y="3295284"/>
            <a:ext cx="6640532" cy="3378371"/>
          </a:xfrm>
          <a:custGeom>
            <a:avLst/>
            <a:gdLst/>
            <a:ahLst/>
            <a:cxnLst/>
            <a:rect l="l" t="t" r="r" b="b"/>
            <a:pathLst>
              <a:path w="6640532" h="3378371">
                <a:moveTo>
                  <a:pt x="0" y="0"/>
                </a:moveTo>
                <a:lnTo>
                  <a:pt x="6640532" y="0"/>
                </a:lnTo>
                <a:lnTo>
                  <a:pt x="6640532" y="3378370"/>
                </a:lnTo>
                <a:lnTo>
                  <a:pt x="0" y="3378370"/>
                </a:lnTo>
                <a:lnTo>
                  <a:pt x="0" y="0"/>
                </a:lnTo>
                <a:close/>
              </a:path>
            </a:pathLst>
          </a:custGeom>
          <a:blipFill>
            <a:blip r:embed="rId6"/>
            <a:stretch>
              <a:fillRect/>
            </a:stretch>
          </a:blipFill>
        </p:spPr>
        <p:txBody>
          <a:bodyPr/>
          <a:lstStyle/>
          <a:p>
            <a:endParaRPr lang="he-IL"/>
          </a:p>
        </p:txBody>
      </p:sp>
      <p:sp>
        <p:nvSpPr>
          <p:cNvPr id="17" name="Freeform 17"/>
          <p:cNvSpPr/>
          <p:nvPr/>
        </p:nvSpPr>
        <p:spPr>
          <a:xfrm>
            <a:off x="8344818" y="6683179"/>
            <a:ext cx="6622004" cy="3253060"/>
          </a:xfrm>
          <a:custGeom>
            <a:avLst/>
            <a:gdLst/>
            <a:ahLst/>
            <a:cxnLst/>
            <a:rect l="l" t="t" r="r" b="b"/>
            <a:pathLst>
              <a:path w="6622004" h="3253060">
                <a:moveTo>
                  <a:pt x="0" y="0"/>
                </a:moveTo>
                <a:lnTo>
                  <a:pt x="6622004" y="0"/>
                </a:lnTo>
                <a:lnTo>
                  <a:pt x="6622004" y="3253060"/>
                </a:lnTo>
                <a:lnTo>
                  <a:pt x="0" y="3253060"/>
                </a:lnTo>
                <a:lnTo>
                  <a:pt x="0" y="0"/>
                </a:lnTo>
                <a:close/>
              </a:path>
            </a:pathLst>
          </a:custGeom>
          <a:blipFill>
            <a:blip r:embed="rId7"/>
            <a:stretch>
              <a:fillRect/>
            </a:stretch>
          </a:blipFill>
        </p:spPr>
        <p:txBody>
          <a:bodyPr/>
          <a:lstStyle/>
          <a:p>
            <a:endParaRPr lang="he-IL"/>
          </a:p>
        </p:txBody>
      </p:sp>
      <p:sp>
        <p:nvSpPr>
          <p:cNvPr id="18" name="TextBox 18"/>
          <p:cNvSpPr txBox="1"/>
          <p:nvPr/>
        </p:nvSpPr>
        <p:spPr>
          <a:xfrm>
            <a:off x="6060359" y="1561821"/>
            <a:ext cx="11638709" cy="1402080"/>
          </a:xfrm>
          <a:prstGeom prst="rect">
            <a:avLst/>
          </a:prstGeom>
        </p:spPr>
        <p:txBody>
          <a:bodyPr lIns="0" tIns="0" rIns="0" bIns="0" rtlCol="0" anchor="t">
            <a:spAutoFit/>
          </a:bodyPr>
          <a:lstStyle/>
          <a:p>
            <a:pPr marL="0" lvl="0" indent="0" algn="ctr">
              <a:lnSpc>
                <a:spcPts val="2730"/>
              </a:lnSpc>
            </a:pPr>
            <a:r>
              <a:rPr lang="en-US" sz="2100">
                <a:solidFill>
                  <a:srgbClr val="FFFFFF"/>
                </a:solidFill>
                <a:latin typeface="Telegraf"/>
                <a:ea typeface="Telegraf"/>
                <a:cs typeface="Telegraf"/>
                <a:sym typeface="Telegraf"/>
              </a:rPr>
              <a:t>The </a:t>
            </a:r>
            <a:r>
              <a:rPr lang="en-US" sz="2100" b="1">
                <a:solidFill>
                  <a:srgbClr val="FFFFFF"/>
                </a:solidFill>
                <a:latin typeface="Telegraf Bold"/>
                <a:ea typeface="Telegraf Bold"/>
                <a:cs typeface="Telegraf Bold"/>
                <a:sym typeface="Telegraf Bold"/>
              </a:rPr>
              <a:t>Attenglish app interface</a:t>
            </a:r>
            <a:r>
              <a:rPr lang="en-US" sz="2100">
                <a:solidFill>
                  <a:srgbClr val="FFFFFF"/>
                </a:solidFill>
                <a:latin typeface="Telegraf"/>
                <a:ea typeface="Telegraf"/>
                <a:cs typeface="Telegraf"/>
                <a:sym typeface="Telegraf"/>
              </a:rPr>
              <a:t> is designed with ADHD learners in mind. Features include intuitive navigation, engaging visuals, and interactive elements to enhance focus and encourage active participation, promoting a </a:t>
            </a:r>
            <a:r>
              <a:rPr lang="en-US" sz="2100" b="1">
                <a:solidFill>
                  <a:srgbClr val="FFFFFF"/>
                </a:solidFill>
                <a:latin typeface="Telegraf Bold"/>
                <a:ea typeface="Telegraf Bold"/>
                <a:cs typeface="Telegraf Bold"/>
                <a:sym typeface="Telegraf Bold"/>
              </a:rPr>
              <a:t>playful learning experience</a:t>
            </a:r>
            <a:r>
              <a:rPr lang="en-US" sz="2100">
                <a:solidFill>
                  <a:srgbClr val="FFFFFF"/>
                </a:solidFill>
                <a:latin typeface="Telegraf"/>
                <a:ea typeface="Telegraf"/>
                <a:cs typeface="Telegraf"/>
                <a:sym typeface="Telegraf"/>
              </a:rPr>
              <a:t> tailored for young minds.</a:t>
            </a:r>
          </a:p>
        </p:txBody>
      </p:sp>
      <p:sp>
        <p:nvSpPr>
          <p:cNvPr id="19" name="TextBox 19"/>
          <p:cNvSpPr txBox="1"/>
          <p:nvPr/>
        </p:nvSpPr>
        <p:spPr>
          <a:xfrm>
            <a:off x="6932105" y="571221"/>
            <a:ext cx="9895217" cy="1047750"/>
          </a:xfrm>
          <a:prstGeom prst="rect">
            <a:avLst/>
          </a:prstGeom>
        </p:spPr>
        <p:txBody>
          <a:bodyPr lIns="0" tIns="0" rIns="0" bIns="0" rtlCol="0" anchor="t">
            <a:spAutoFit/>
          </a:bodyPr>
          <a:lstStyle/>
          <a:p>
            <a:pPr marL="0" lvl="0" indent="0" algn="l">
              <a:lnSpc>
                <a:spcPts val="8399"/>
              </a:lnSpc>
            </a:pPr>
            <a:r>
              <a:rPr lang="en-US" sz="6999" b="1">
                <a:solidFill>
                  <a:srgbClr val="FFFFFF"/>
                </a:solidFill>
                <a:latin typeface="Kalam Bold"/>
                <a:ea typeface="Kalam Bold"/>
                <a:cs typeface="Kalam Bold"/>
                <a:sym typeface="Kalam Bold"/>
              </a:rPr>
              <a:t>Front-End UI Concept</a:t>
            </a:r>
          </a:p>
        </p:txBody>
      </p:sp>
      <p:sp>
        <p:nvSpPr>
          <p:cNvPr id="20" name="Slide Number Placeholder 19">
            <a:extLst>
              <a:ext uri="{FF2B5EF4-FFF2-40B4-BE49-F238E27FC236}">
                <a16:creationId xmlns:a16="http://schemas.microsoft.com/office/drawing/2014/main" id="{E7AF59A9-0E36-BFE6-F1D6-4E41023E10F8}"/>
              </a:ext>
            </a:extLst>
          </p:cNvPr>
          <p:cNvSpPr>
            <a:spLocks noGrp="1"/>
          </p:cNvSpPr>
          <p:nvPr>
            <p:ph type="sldNum" sz="quarter" idx="12"/>
          </p:nvPr>
        </p:nvSpPr>
        <p:spPr/>
        <p:txBody>
          <a:bodyPr/>
          <a:lstStyle/>
          <a:p>
            <a:fld id="{B6F15528-21DE-4FAA-801E-634DDDAF4B2B}" type="slidenum">
              <a:rPr lang="en-US" smtClean="0"/>
              <a:pPr/>
              <a:t>13</a:t>
            </a:fld>
            <a:r>
              <a:rPr lang="en-US"/>
              <a:t> of 16</a:t>
            </a:r>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1545B"/>
        </a:solidFill>
        <a:effectLst/>
      </p:bgPr>
    </p:bg>
    <p:spTree>
      <p:nvGrpSpPr>
        <p:cNvPr id="1" name=""/>
        <p:cNvGrpSpPr/>
        <p:nvPr/>
      </p:nvGrpSpPr>
      <p:grpSpPr>
        <a:xfrm>
          <a:off x="0" y="0"/>
          <a:ext cx="0" cy="0"/>
          <a:chOff x="0" y="0"/>
          <a:chExt cx="0" cy="0"/>
        </a:xfrm>
      </p:grpSpPr>
      <p:sp>
        <p:nvSpPr>
          <p:cNvPr id="2" name="Freeform 2" descr="Vintage Chalk Rope Line "/>
          <p:cNvSpPr/>
          <p:nvPr/>
        </p:nvSpPr>
        <p:spPr>
          <a:xfrm rot="-970666">
            <a:off x="10619209" y="9776240"/>
            <a:ext cx="9610711" cy="401902"/>
          </a:xfrm>
          <a:custGeom>
            <a:avLst/>
            <a:gdLst/>
            <a:ahLst/>
            <a:cxnLst/>
            <a:rect l="l" t="t" r="r" b="b"/>
            <a:pathLst>
              <a:path w="9610711" h="401902">
                <a:moveTo>
                  <a:pt x="0" y="0"/>
                </a:moveTo>
                <a:lnTo>
                  <a:pt x="9610710" y="0"/>
                </a:lnTo>
                <a:lnTo>
                  <a:pt x="9610710" y="401903"/>
                </a:lnTo>
                <a:lnTo>
                  <a:pt x="0" y="401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3" name="Freeform 3" descr="Vintage Chalk Rope Line "/>
          <p:cNvSpPr/>
          <p:nvPr/>
        </p:nvSpPr>
        <p:spPr>
          <a:xfrm rot="-970666">
            <a:off x="-3776655" y="723990"/>
            <a:ext cx="9610711" cy="401902"/>
          </a:xfrm>
          <a:custGeom>
            <a:avLst/>
            <a:gdLst/>
            <a:ahLst/>
            <a:cxnLst/>
            <a:rect l="l" t="t" r="r" b="b"/>
            <a:pathLst>
              <a:path w="9610711" h="401902">
                <a:moveTo>
                  <a:pt x="0" y="0"/>
                </a:moveTo>
                <a:lnTo>
                  <a:pt x="9610710" y="0"/>
                </a:lnTo>
                <a:lnTo>
                  <a:pt x="9610710" y="401902"/>
                </a:lnTo>
                <a:lnTo>
                  <a:pt x="0" y="4019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4" name="AutoShape 4"/>
          <p:cNvSpPr/>
          <p:nvPr/>
        </p:nvSpPr>
        <p:spPr>
          <a:xfrm>
            <a:off x="0" y="0"/>
            <a:ext cx="350761" cy="10287000"/>
          </a:xfrm>
          <a:prstGeom prst="rect">
            <a:avLst/>
          </a:prstGeom>
          <a:solidFill>
            <a:srgbClr val="BF977B"/>
          </a:solidFill>
        </p:spPr>
        <p:txBody>
          <a:bodyPr/>
          <a:lstStyle/>
          <a:p>
            <a:endParaRPr lang="he-IL"/>
          </a:p>
        </p:txBody>
      </p:sp>
      <p:sp>
        <p:nvSpPr>
          <p:cNvPr id="5" name="AutoShape 5"/>
          <p:cNvSpPr/>
          <p:nvPr/>
        </p:nvSpPr>
        <p:spPr>
          <a:xfrm>
            <a:off x="17937239" y="0"/>
            <a:ext cx="350761" cy="10287000"/>
          </a:xfrm>
          <a:prstGeom prst="rect">
            <a:avLst/>
          </a:prstGeom>
          <a:solidFill>
            <a:srgbClr val="BF977B"/>
          </a:solidFill>
        </p:spPr>
        <p:txBody>
          <a:bodyPr/>
          <a:lstStyle/>
          <a:p>
            <a:endParaRPr lang="he-IL"/>
          </a:p>
        </p:txBody>
      </p:sp>
      <p:sp>
        <p:nvSpPr>
          <p:cNvPr id="6" name="AutoShape 6"/>
          <p:cNvSpPr/>
          <p:nvPr/>
        </p:nvSpPr>
        <p:spPr>
          <a:xfrm rot="5400000">
            <a:off x="8968619" y="-8968619"/>
            <a:ext cx="350761" cy="18288000"/>
          </a:xfrm>
          <a:prstGeom prst="rect">
            <a:avLst/>
          </a:prstGeom>
          <a:solidFill>
            <a:srgbClr val="BF977B"/>
          </a:solidFill>
        </p:spPr>
        <p:txBody>
          <a:bodyPr/>
          <a:lstStyle/>
          <a:p>
            <a:endParaRPr lang="he-IL"/>
          </a:p>
        </p:txBody>
      </p:sp>
      <p:sp>
        <p:nvSpPr>
          <p:cNvPr id="7" name="AutoShape 7"/>
          <p:cNvSpPr/>
          <p:nvPr/>
        </p:nvSpPr>
        <p:spPr>
          <a:xfrm rot="5400000">
            <a:off x="8968619" y="967619"/>
            <a:ext cx="350761" cy="18288000"/>
          </a:xfrm>
          <a:prstGeom prst="rect">
            <a:avLst/>
          </a:prstGeom>
          <a:solidFill>
            <a:srgbClr val="BF977B"/>
          </a:solidFill>
        </p:spPr>
        <p:txBody>
          <a:bodyPr/>
          <a:lstStyle/>
          <a:p>
            <a:endParaRPr lang="he-IL"/>
          </a:p>
        </p:txBody>
      </p:sp>
      <p:grpSp>
        <p:nvGrpSpPr>
          <p:cNvPr id="8" name="Group 8"/>
          <p:cNvGrpSpPr/>
          <p:nvPr/>
        </p:nvGrpSpPr>
        <p:grpSpPr>
          <a:xfrm>
            <a:off x="350761" y="5718812"/>
            <a:ext cx="2505151" cy="4217427"/>
            <a:chOff x="0" y="0"/>
            <a:chExt cx="3340202" cy="5623236"/>
          </a:xfrm>
        </p:grpSpPr>
        <p:grpSp>
          <p:nvGrpSpPr>
            <p:cNvPr id="9" name="Group 9"/>
            <p:cNvGrpSpPr/>
            <p:nvPr/>
          </p:nvGrpSpPr>
          <p:grpSpPr>
            <a:xfrm>
              <a:off x="0" y="0"/>
              <a:ext cx="3340202" cy="5623236"/>
              <a:chOff x="0" y="0"/>
              <a:chExt cx="3771900" cy="6350000"/>
            </a:xfrm>
          </p:grpSpPr>
          <p:sp>
            <p:nvSpPr>
              <p:cNvPr id="10" name="Freeform 10"/>
              <p:cNvSpPr/>
              <p:nvPr/>
            </p:nvSpPr>
            <p:spPr>
              <a:xfrm>
                <a:off x="0" y="0"/>
                <a:ext cx="3771900" cy="6502400"/>
              </a:xfrm>
              <a:custGeom>
                <a:avLst/>
                <a:gdLst/>
                <a:ahLst/>
                <a:cxnLst/>
                <a:rect l="l" t="t" r="r" b="b"/>
                <a:pathLst>
                  <a:path w="3771900" h="6502400">
                    <a:moveTo>
                      <a:pt x="0" y="546100"/>
                    </a:moveTo>
                    <a:lnTo>
                      <a:pt x="0" y="3953510"/>
                    </a:lnTo>
                    <a:cubicBezTo>
                      <a:pt x="0" y="4132580"/>
                      <a:pt x="87630" y="4301490"/>
                      <a:pt x="236220" y="4403090"/>
                    </a:cubicBezTo>
                    <a:lnTo>
                      <a:pt x="2914650" y="6252210"/>
                    </a:lnTo>
                    <a:cubicBezTo>
                      <a:pt x="3276600" y="6502400"/>
                      <a:pt x="3771900" y="6243320"/>
                      <a:pt x="3771900" y="5802630"/>
                    </a:cubicBezTo>
                    <a:lnTo>
                      <a:pt x="3771900" y="546100"/>
                    </a:lnTo>
                    <a:cubicBezTo>
                      <a:pt x="3771900" y="243840"/>
                      <a:pt x="3526790" y="0"/>
                      <a:pt x="3225800" y="0"/>
                    </a:cubicBezTo>
                    <a:lnTo>
                      <a:pt x="546100" y="0"/>
                    </a:lnTo>
                    <a:cubicBezTo>
                      <a:pt x="245110" y="0"/>
                      <a:pt x="0" y="245110"/>
                      <a:pt x="0" y="546100"/>
                    </a:cubicBezTo>
                    <a:close/>
                  </a:path>
                </a:pathLst>
              </a:custGeom>
              <a:blipFill>
                <a:blip r:embed="rId5"/>
                <a:stretch>
                  <a:fillRect l="-76340" r="-76340"/>
                </a:stretch>
              </a:blipFill>
            </p:spPr>
            <p:txBody>
              <a:bodyPr/>
              <a:lstStyle/>
              <a:p>
                <a:endParaRPr lang="he-IL"/>
              </a:p>
            </p:txBody>
          </p:sp>
        </p:grpSp>
        <p:grpSp>
          <p:nvGrpSpPr>
            <p:cNvPr id="11" name="Group 11"/>
            <p:cNvGrpSpPr/>
            <p:nvPr/>
          </p:nvGrpSpPr>
          <p:grpSpPr>
            <a:xfrm rot="9002735">
              <a:off x="80357" y="4129641"/>
              <a:ext cx="1509387" cy="725667"/>
              <a:chOff x="0" y="0"/>
              <a:chExt cx="660400" cy="317500"/>
            </a:xfrm>
          </p:grpSpPr>
          <p:sp>
            <p:nvSpPr>
              <p:cNvPr id="12" name="Freeform 12"/>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41545B"/>
              </a:solidFill>
              <a:ln cap="sq">
                <a:noFill/>
                <a:prstDash val="solid"/>
                <a:miter/>
              </a:ln>
            </p:spPr>
            <p:txBody>
              <a:bodyPr/>
              <a:lstStyle/>
              <a:p>
                <a:endParaRPr lang="he-IL"/>
              </a:p>
            </p:txBody>
          </p:sp>
          <p:sp>
            <p:nvSpPr>
              <p:cNvPr id="13" name="TextBox 13"/>
              <p:cNvSpPr txBox="1"/>
              <p:nvPr/>
            </p:nvSpPr>
            <p:spPr>
              <a:xfrm>
                <a:off x="0" y="79375"/>
                <a:ext cx="660400" cy="238125"/>
              </a:xfrm>
              <a:prstGeom prst="rect">
                <a:avLst/>
              </a:prstGeom>
            </p:spPr>
            <p:txBody>
              <a:bodyPr lIns="116252" tIns="116252" rIns="116252" bIns="116252" rtlCol="0" anchor="ctr"/>
              <a:lstStyle/>
              <a:p>
                <a:pPr algn="ctr">
                  <a:lnSpc>
                    <a:spcPts val="2859"/>
                  </a:lnSpc>
                </a:pPr>
                <a:endParaRPr/>
              </a:p>
            </p:txBody>
          </p:sp>
        </p:grpSp>
        <p:grpSp>
          <p:nvGrpSpPr>
            <p:cNvPr id="14" name="Group 14"/>
            <p:cNvGrpSpPr/>
            <p:nvPr/>
          </p:nvGrpSpPr>
          <p:grpSpPr>
            <a:xfrm>
              <a:off x="0" y="4897569"/>
              <a:ext cx="1509387" cy="725667"/>
              <a:chOff x="0" y="0"/>
              <a:chExt cx="660400" cy="317500"/>
            </a:xfrm>
          </p:grpSpPr>
          <p:sp>
            <p:nvSpPr>
              <p:cNvPr id="15" name="Freeform 15"/>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BF977B"/>
              </a:solidFill>
              <a:ln cap="sq">
                <a:noFill/>
                <a:prstDash val="solid"/>
                <a:miter/>
              </a:ln>
            </p:spPr>
            <p:txBody>
              <a:bodyPr/>
              <a:lstStyle/>
              <a:p>
                <a:endParaRPr lang="he-IL"/>
              </a:p>
            </p:txBody>
          </p:sp>
          <p:sp>
            <p:nvSpPr>
              <p:cNvPr id="16" name="TextBox 16"/>
              <p:cNvSpPr txBox="1"/>
              <p:nvPr/>
            </p:nvSpPr>
            <p:spPr>
              <a:xfrm>
                <a:off x="0" y="79375"/>
                <a:ext cx="660400" cy="238125"/>
              </a:xfrm>
              <a:prstGeom prst="rect">
                <a:avLst/>
              </a:prstGeom>
            </p:spPr>
            <p:txBody>
              <a:bodyPr lIns="116252" tIns="116252" rIns="116252" bIns="116252" rtlCol="0" anchor="ctr"/>
              <a:lstStyle/>
              <a:p>
                <a:pPr algn="ctr">
                  <a:lnSpc>
                    <a:spcPts val="2859"/>
                  </a:lnSpc>
                </a:pPr>
                <a:endParaRPr/>
              </a:p>
            </p:txBody>
          </p:sp>
        </p:grpSp>
      </p:grpSp>
      <p:sp>
        <p:nvSpPr>
          <p:cNvPr id="17" name="TextBox 17"/>
          <p:cNvSpPr txBox="1"/>
          <p:nvPr/>
        </p:nvSpPr>
        <p:spPr>
          <a:xfrm>
            <a:off x="2601865" y="1658602"/>
            <a:ext cx="13002426" cy="835025"/>
          </a:xfrm>
          <a:prstGeom prst="rect">
            <a:avLst/>
          </a:prstGeom>
        </p:spPr>
        <p:txBody>
          <a:bodyPr lIns="0" tIns="0" rIns="0" bIns="0" rtlCol="0" anchor="t">
            <a:spAutoFit/>
          </a:bodyPr>
          <a:lstStyle/>
          <a:p>
            <a:pPr marL="0" lvl="0" indent="0" algn="ctr">
              <a:lnSpc>
                <a:spcPts val="3250"/>
              </a:lnSpc>
            </a:pPr>
            <a:r>
              <a:rPr lang="en-US" sz="2500">
                <a:solidFill>
                  <a:srgbClr val="FFFFFF"/>
                </a:solidFill>
                <a:latin typeface="Telegraf"/>
                <a:ea typeface="Telegraf"/>
                <a:cs typeface="Telegraf"/>
                <a:sym typeface="Telegraf"/>
              </a:rPr>
              <a:t>The development of Attenglish faces multiple </a:t>
            </a:r>
            <a:r>
              <a:rPr lang="en-US" sz="2500" b="1">
                <a:solidFill>
                  <a:srgbClr val="FFFFFF"/>
                </a:solidFill>
                <a:latin typeface="Telegraf Bold"/>
                <a:ea typeface="Telegraf Bold"/>
                <a:cs typeface="Telegraf Bold"/>
                <a:sym typeface="Telegraf Bold"/>
              </a:rPr>
              <a:t>constraints and challenges</a:t>
            </a:r>
            <a:r>
              <a:rPr lang="en-US" sz="2500">
                <a:solidFill>
                  <a:srgbClr val="FFFFFF"/>
                </a:solidFill>
                <a:latin typeface="Telegraf"/>
                <a:ea typeface="Telegraf"/>
                <a:cs typeface="Telegraf"/>
                <a:sym typeface="Telegraf"/>
              </a:rPr>
              <a:t>. </a:t>
            </a:r>
          </a:p>
          <a:p>
            <a:pPr marL="0" lvl="0" indent="0" algn="ctr">
              <a:lnSpc>
                <a:spcPts val="3250"/>
              </a:lnSpc>
            </a:pPr>
            <a:r>
              <a:rPr lang="en-US" sz="2500">
                <a:solidFill>
                  <a:srgbClr val="FFFFFF"/>
                </a:solidFill>
                <a:latin typeface="Telegraf"/>
                <a:ea typeface="Telegraf"/>
                <a:cs typeface="Telegraf"/>
                <a:sym typeface="Telegraf"/>
              </a:rPr>
              <a:t>These include but not limited to: </a:t>
            </a:r>
          </a:p>
        </p:txBody>
      </p:sp>
      <p:sp>
        <p:nvSpPr>
          <p:cNvPr id="18" name="TextBox 18"/>
          <p:cNvSpPr txBox="1"/>
          <p:nvPr/>
        </p:nvSpPr>
        <p:spPr>
          <a:xfrm>
            <a:off x="3506804" y="547964"/>
            <a:ext cx="11274391" cy="1047750"/>
          </a:xfrm>
          <a:prstGeom prst="rect">
            <a:avLst/>
          </a:prstGeom>
        </p:spPr>
        <p:txBody>
          <a:bodyPr lIns="0" tIns="0" rIns="0" bIns="0" rtlCol="0" anchor="t">
            <a:spAutoFit/>
          </a:bodyPr>
          <a:lstStyle/>
          <a:p>
            <a:pPr marL="0" lvl="0" indent="0" algn="ctr">
              <a:lnSpc>
                <a:spcPts val="8399"/>
              </a:lnSpc>
            </a:pPr>
            <a:r>
              <a:rPr lang="en-US" sz="6999" b="1">
                <a:solidFill>
                  <a:srgbClr val="FFFFFF"/>
                </a:solidFill>
                <a:latin typeface="Kalam Bold"/>
                <a:ea typeface="Kalam Bold"/>
                <a:cs typeface="Kalam Bold"/>
                <a:sym typeface="Kalam Bold"/>
              </a:rPr>
              <a:t>Challenges and Solutions</a:t>
            </a:r>
          </a:p>
        </p:txBody>
      </p:sp>
      <p:grpSp>
        <p:nvGrpSpPr>
          <p:cNvPr id="19" name="Group 19"/>
          <p:cNvGrpSpPr/>
          <p:nvPr/>
        </p:nvGrpSpPr>
        <p:grpSpPr>
          <a:xfrm>
            <a:off x="1028700" y="3293155"/>
            <a:ext cx="4160146" cy="1719688"/>
            <a:chOff x="0" y="0"/>
            <a:chExt cx="5546861" cy="2292918"/>
          </a:xfrm>
        </p:grpSpPr>
        <p:sp>
          <p:nvSpPr>
            <p:cNvPr id="20" name="Freeform 20"/>
            <p:cNvSpPr/>
            <p:nvPr/>
          </p:nvSpPr>
          <p:spPr>
            <a:xfrm>
              <a:off x="0" y="0"/>
              <a:ext cx="1645169" cy="2292918"/>
            </a:xfrm>
            <a:custGeom>
              <a:avLst/>
              <a:gdLst/>
              <a:ahLst/>
              <a:cxnLst/>
              <a:rect l="l" t="t" r="r" b="b"/>
              <a:pathLst>
                <a:path w="1645169" h="2292918">
                  <a:moveTo>
                    <a:pt x="0" y="0"/>
                  </a:moveTo>
                  <a:lnTo>
                    <a:pt x="1645169" y="0"/>
                  </a:lnTo>
                  <a:lnTo>
                    <a:pt x="1645169" y="2292918"/>
                  </a:lnTo>
                  <a:lnTo>
                    <a:pt x="0" y="22929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he-IL"/>
            </a:p>
          </p:txBody>
        </p:sp>
        <p:sp>
          <p:nvSpPr>
            <p:cNvPr id="21" name="TextBox 21"/>
            <p:cNvSpPr txBox="1"/>
            <p:nvPr/>
          </p:nvSpPr>
          <p:spPr>
            <a:xfrm>
              <a:off x="1819189" y="-47625"/>
              <a:ext cx="3727672" cy="1780053"/>
            </a:xfrm>
            <a:prstGeom prst="rect">
              <a:avLst/>
            </a:prstGeom>
          </p:spPr>
          <p:txBody>
            <a:bodyPr lIns="0" tIns="0" rIns="0" bIns="0" rtlCol="0" anchor="t">
              <a:spAutoFit/>
            </a:bodyPr>
            <a:lstStyle/>
            <a:p>
              <a:pPr marL="0" lvl="0" indent="0" algn="l">
                <a:lnSpc>
                  <a:spcPts val="2637"/>
                </a:lnSpc>
              </a:pPr>
              <a:r>
                <a:rPr lang="en-US" sz="2028" b="1" dirty="0">
                  <a:solidFill>
                    <a:srgbClr val="FFFFFF"/>
                  </a:solidFill>
                  <a:latin typeface="Telegraf Bold"/>
                  <a:ea typeface="Telegraf Bold"/>
                  <a:cs typeface="Telegraf Bold"/>
                  <a:sym typeface="Telegraf Bold"/>
                </a:rPr>
                <a:t>User Constraints</a:t>
              </a:r>
            </a:p>
            <a:p>
              <a:pPr marL="0" lvl="0" indent="0" algn="l">
                <a:lnSpc>
                  <a:spcPts val="2637"/>
                </a:lnSpc>
              </a:pPr>
              <a:r>
                <a:rPr lang="en-US" sz="2028" dirty="0">
                  <a:solidFill>
                    <a:srgbClr val="FFFFFF"/>
                  </a:solidFill>
                  <a:latin typeface="Telegraf"/>
                  <a:ea typeface="Telegraf"/>
                  <a:cs typeface="Telegraf"/>
                  <a:sym typeface="Telegraf"/>
                </a:rPr>
                <a:t>All of our users vary in technical proficiency and device familiarity</a:t>
              </a:r>
            </a:p>
          </p:txBody>
        </p:sp>
      </p:grpSp>
      <p:grpSp>
        <p:nvGrpSpPr>
          <p:cNvPr id="22" name="Group 22"/>
          <p:cNvGrpSpPr/>
          <p:nvPr/>
        </p:nvGrpSpPr>
        <p:grpSpPr>
          <a:xfrm>
            <a:off x="12209722" y="3293155"/>
            <a:ext cx="5142947" cy="2163642"/>
            <a:chOff x="0" y="0"/>
            <a:chExt cx="6857262" cy="2884856"/>
          </a:xfrm>
        </p:grpSpPr>
        <p:sp>
          <p:nvSpPr>
            <p:cNvPr id="23" name="Freeform 23"/>
            <p:cNvSpPr/>
            <p:nvPr/>
          </p:nvSpPr>
          <p:spPr>
            <a:xfrm>
              <a:off x="0" y="0"/>
              <a:ext cx="1994810" cy="1977355"/>
            </a:xfrm>
            <a:custGeom>
              <a:avLst/>
              <a:gdLst/>
              <a:ahLst/>
              <a:cxnLst/>
              <a:rect l="l" t="t" r="r" b="b"/>
              <a:pathLst>
                <a:path w="1994810" h="1977355">
                  <a:moveTo>
                    <a:pt x="0" y="0"/>
                  </a:moveTo>
                  <a:lnTo>
                    <a:pt x="1994810" y="0"/>
                  </a:lnTo>
                  <a:lnTo>
                    <a:pt x="1994810" y="1977355"/>
                  </a:lnTo>
                  <a:lnTo>
                    <a:pt x="0" y="19773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he-IL"/>
            </a:p>
          </p:txBody>
        </p:sp>
        <p:sp>
          <p:nvSpPr>
            <p:cNvPr id="24" name="TextBox 24"/>
            <p:cNvSpPr txBox="1"/>
            <p:nvPr/>
          </p:nvSpPr>
          <p:spPr>
            <a:xfrm>
              <a:off x="2156880" y="-47625"/>
              <a:ext cx="4700382" cy="2932481"/>
            </a:xfrm>
            <a:prstGeom prst="rect">
              <a:avLst/>
            </a:prstGeom>
          </p:spPr>
          <p:txBody>
            <a:bodyPr lIns="0" tIns="0" rIns="0" bIns="0" rtlCol="0" anchor="t">
              <a:spAutoFit/>
            </a:bodyPr>
            <a:lstStyle/>
            <a:p>
              <a:pPr marL="0" lvl="0" indent="0" algn="l">
                <a:lnSpc>
                  <a:spcPts val="2488"/>
                </a:lnSpc>
              </a:pPr>
              <a:r>
                <a:rPr lang="en-US" sz="1914" b="1" dirty="0">
                  <a:solidFill>
                    <a:srgbClr val="FFFFFF"/>
                  </a:solidFill>
                  <a:latin typeface="Telegraf Bold"/>
                  <a:ea typeface="Telegraf Bold"/>
                  <a:cs typeface="Telegraf Bold"/>
                  <a:sym typeface="Telegraf Bold"/>
                </a:rPr>
                <a:t>Technical Constraints</a:t>
              </a:r>
            </a:p>
            <a:p>
              <a:pPr marL="0" lvl="0" indent="0" algn="l">
                <a:lnSpc>
                  <a:spcPts val="2488"/>
                </a:lnSpc>
              </a:pPr>
              <a:r>
                <a:rPr lang="en-US" sz="1914" dirty="0">
                  <a:solidFill>
                    <a:srgbClr val="FFFFFF"/>
                  </a:solidFill>
                  <a:latin typeface="Telegraf"/>
                  <a:ea typeface="Telegraf"/>
                  <a:cs typeface="Telegraf"/>
                  <a:sym typeface="Telegraf"/>
                </a:rPr>
                <a:t>Guaranteeing seamless operation across a range of devices and operating systems demands extensive compatibility testing and fine-tuning</a:t>
              </a:r>
            </a:p>
          </p:txBody>
        </p:sp>
      </p:grpSp>
      <p:grpSp>
        <p:nvGrpSpPr>
          <p:cNvPr id="25" name="Group 25"/>
          <p:cNvGrpSpPr/>
          <p:nvPr/>
        </p:nvGrpSpPr>
        <p:grpSpPr>
          <a:xfrm>
            <a:off x="6390064" y="3293155"/>
            <a:ext cx="4913922" cy="1537246"/>
            <a:chOff x="0" y="0"/>
            <a:chExt cx="6551896" cy="2049662"/>
          </a:xfrm>
        </p:grpSpPr>
        <p:sp>
          <p:nvSpPr>
            <p:cNvPr id="26" name="Freeform 26"/>
            <p:cNvSpPr/>
            <p:nvPr/>
          </p:nvSpPr>
          <p:spPr>
            <a:xfrm>
              <a:off x="0" y="0"/>
              <a:ext cx="2282444" cy="1728952"/>
            </a:xfrm>
            <a:custGeom>
              <a:avLst/>
              <a:gdLst/>
              <a:ahLst/>
              <a:cxnLst/>
              <a:rect l="l" t="t" r="r" b="b"/>
              <a:pathLst>
                <a:path w="2282444" h="1728952">
                  <a:moveTo>
                    <a:pt x="0" y="0"/>
                  </a:moveTo>
                  <a:lnTo>
                    <a:pt x="2282444" y="0"/>
                  </a:lnTo>
                  <a:lnTo>
                    <a:pt x="2282444" y="1728952"/>
                  </a:lnTo>
                  <a:lnTo>
                    <a:pt x="0" y="1728952"/>
                  </a:lnTo>
                  <a:lnTo>
                    <a:pt x="0" y="0"/>
                  </a:lnTo>
                  <a:close/>
                </a:path>
              </a:pathLst>
            </a:custGeom>
            <a:blipFill>
              <a:blip r:embed="rId10"/>
              <a:stretch>
                <a:fillRect/>
              </a:stretch>
            </a:blipFill>
          </p:spPr>
          <p:txBody>
            <a:bodyPr/>
            <a:lstStyle/>
            <a:p>
              <a:endParaRPr lang="he-IL"/>
            </a:p>
          </p:txBody>
        </p:sp>
        <p:sp>
          <p:nvSpPr>
            <p:cNvPr id="27" name="TextBox 27"/>
            <p:cNvSpPr txBox="1"/>
            <p:nvPr/>
          </p:nvSpPr>
          <p:spPr>
            <a:xfrm>
              <a:off x="2446503" y="-47625"/>
              <a:ext cx="4105394" cy="2097287"/>
            </a:xfrm>
            <a:prstGeom prst="rect">
              <a:avLst/>
            </a:prstGeom>
          </p:spPr>
          <p:txBody>
            <a:bodyPr lIns="0" tIns="0" rIns="0" bIns="0" rtlCol="0" anchor="t">
              <a:spAutoFit/>
            </a:bodyPr>
            <a:lstStyle/>
            <a:p>
              <a:pPr marL="0" lvl="0" indent="0" algn="l">
                <a:lnSpc>
                  <a:spcPts val="2486"/>
                </a:lnSpc>
              </a:pPr>
              <a:r>
                <a:rPr lang="en-US" sz="1912" b="1" dirty="0">
                  <a:solidFill>
                    <a:srgbClr val="FFFFFF"/>
                  </a:solidFill>
                  <a:latin typeface="Telegraf Bold"/>
                  <a:ea typeface="Telegraf Bold"/>
                  <a:cs typeface="Telegraf Bold"/>
                  <a:sym typeface="Telegraf Bold"/>
                </a:rPr>
                <a:t>Time Constraints</a:t>
              </a:r>
            </a:p>
            <a:p>
              <a:pPr marL="0" lvl="0" indent="0" algn="l">
                <a:lnSpc>
                  <a:spcPts val="2486"/>
                </a:lnSpc>
              </a:pPr>
              <a:r>
                <a:rPr lang="en-US" sz="1912" dirty="0">
                  <a:solidFill>
                    <a:srgbClr val="FFFFFF"/>
                  </a:solidFill>
                  <a:latin typeface="Telegraf"/>
                  <a:ea typeface="Telegraf"/>
                  <a:cs typeface="Telegraf"/>
                  <a:sym typeface="Telegraf"/>
                </a:rPr>
                <a:t>Our development window spans only a few months, making timely delivery of every milestone essential</a:t>
              </a:r>
            </a:p>
          </p:txBody>
        </p:sp>
      </p:grpSp>
      <p:grpSp>
        <p:nvGrpSpPr>
          <p:cNvPr id="30" name="Group 29">
            <a:extLst>
              <a:ext uri="{FF2B5EF4-FFF2-40B4-BE49-F238E27FC236}">
                <a16:creationId xmlns:a16="http://schemas.microsoft.com/office/drawing/2014/main" id="{B684B887-5B65-0DAD-8BA6-EBB4ED981C80}"/>
              </a:ext>
            </a:extLst>
          </p:cNvPr>
          <p:cNvGrpSpPr/>
          <p:nvPr/>
        </p:nvGrpSpPr>
        <p:grpSpPr>
          <a:xfrm>
            <a:off x="3656528" y="6721095"/>
            <a:ext cx="13602772" cy="2243244"/>
            <a:chOff x="3656528" y="6721095"/>
            <a:chExt cx="13602772" cy="2243244"/>
          </a:xfrm>
        </p:grpSpPr>
        <p:sp>
          <p:nvSpPr>
            <p:cNvPr id="28" name="TextBox 28"/>
            <p:cNvSpPr txBox="1"/>
            <p:nvPr/>
          </p:nvSpPr>
          <p:spPr>
            <a:xfrm>
              <a:off x="4115253" y="6721095"/>
              <a:ext cx="10665943" cy="532130"/>
            </a:xfrm>
            <a:prstGeom prst="rect">
              <a:avLst/>
            </a:prstGeom>
          </p:spPr>
          <p:txBody>
            <a:bodyPr lIns="0" tIns="0" rIns="0" bIns="0" rtlCol="0" anchor="t">
              <a:spAutoFit/>
            </a:bodyPr>
            <a:lstStyle/>
            <a:p>
              <a:pPr marL="0" lvl="0" indent="0" algn="ctr">
                <a:lnSpc>
                  <a:spcPts val="4029"/>
                </a:lnSpc>
              </a:pPr>
              <a:r>
                <a:rPr lang="en-US" sz="3099" dirty="0">
                  <a:solidFill>
                    <a:srgbClr val="FFFFFF"/>
                  </a:solidFill>
                  <a:latin typeface="Telegraf"/>
                  <a:ea typeface="Telegraf"/>
                  <a:cs typeface="Telegraf"/>
                  <a:sym typeface="Telegraf"/>
                </a:rPr>
                <a:t>Integrated Constraint Management</a:t>
              </a:r>
            </a:p>
          </p:txBody>
        </p:sp>
        <p:sp>
          <p:nvSpPr>
            <p:cNvPr id="29" name="TextBox 29"/>
            <p:cNvSpPr txBox="1"/>
            <p:nvPr/>
          </p:nvSpPr>
          <p:spPr>
            <a:xfrm>
              <a:off x="3656528" y="7364139"/>
              <a:ext cx="13602772" cy="1600200"/>
            </a:xfrm>
            <a:prstGeom prst="rect">
              <a:avLst/>
            </a:prstGeom>
          </p:spPr>
          <p:txBody>
            <a:bodyPr lIns="0" tIns="0" rIns="0" bIns="0" rtlCol="0" anchor="t">
              <a:spAutoFit/>
            </a:bodyPr>
            <a:lstStyle/>
            <a:p>
              <a:pPr algn="l">
                <a:lnSpc>
                  <a:spcPts val="3147"/>
                </a:lnSpc>
                <a:spcBef>
                  <a:spcPct val="0"/>
                </a:spcBef>
              </a:pPr>
              <a:r>
                <a:rPr lang="en-US" sz="2622" dirty="0">
                  <a:solidFill>
                    <a:srgbClr val="FFFFFF"/>
                  </a:solidFill>
                  <a:latin typeface="Telegraf"/>
                  <a:ea typeface="Telegraf"/>
                  <a:cs typeface="Telegraf"/>
                  <a:sym typeface="Telegraf"/>
                </a:rPr>
                <a:t>We address all our constraints through a coordinated strategy. This structured path - from discovery through specification, prototyping, and iterative validation - ensures that Attenglish addresses real educational pain points while meeting tight budgetary, security and timeline constraints</a:t>
              </a:r>
            </a:p>
          </p:txBody>
        </p:sp>
      </p:grpSp>
      <p:sp>
        <p:nvSpPr>
          <p:cNvPr id="31" name="Slide Number Placeholder 30">
            <a:extLst>
              <a:ext uri="{FF2B5EF4-FFF2-40B4-BE49-F238E27FC236}">
                <a16:creationId xmlns:a16="http://schemas.microsoft.com/office/drawing/2014/main" id="{58ADD133-DE74-0EFF-EF05-EC2E861DDDC9}"/>
              </a:ext>
            </a:extLst>
          </p:cNvPr>
          <p:cNvSpPr>
            <a:spLocks noGrp="1"/>
          </p:cNvSpPr>
          <p:nvPr>
            <p:ph type="sldNum" sz="quarter" idx="12"/>
          </p:nvPr>
        </p:nvSpPr>
        <p:spPr/>
        <p:txBody>
          <a:bodyPr/>
          <a:lstStyle/>
          <a:p>
            <a:fld id="{B6F15528-21DE-4FAA-801E-634DDDAF4B2B}" type="slidenum">
              <a:rPr lang="en-US" smtClean="0"/>
              <a:pPr/>
              <a:t>14</a:t>
            </a:fld>
            <a:r>
              <a:rPr lang="en-US"/>
              <a:t> of 16</a:t>
            </a:r>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circle(out)">
                                      <p:cBhvr>
                                        <p:cTn id="7" dur="1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32"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circle(out)">
                                      <p:cBhvr>
                                        <p:cTn id="12" dur="10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32"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circle(out)">
                                      <p:cBhvr>
                                        <p:cTn id="17" dur="10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randombar(horizontal)">
                                      <p:cBhvr>
                                        <p:cTn id="2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1545B"/>
        </a:solidFill>
        <a:effectLst/>
      </p:bgPr>
    </p:bg>
    <p:spTree>
      <p:nvGrpSpPr>
        <p:cNvPr id="1" name=""/>
        <p:cNvGrpSpPr/>
        <p:nvPr/>
      </p:nvGrpSpPr>
      <p:grpSpPr>
        <a:xfrm>
          <a:off x="0" y="0"/>
          <a:ext cx="0" cy="0"/>
          <a:chOff x="0" y="0"/>
          <a:chExt cx="0" cy="0"/>
        </a:xfrm>
      </p:grpSpPr>
      <p:sp>
        <p:nvSpPr>
          <p:cNvPr id="2" name="Freeform 2" descr="Vintage Chalk Rope Line "/>
          <p:cNvSpPr/>
          <p:nvPr/>
        </p:nvSpPr>
        <p:spPr>
          <a:xfrm rot="-970666">
            <a:off x="10619209" y="9776240"/>
            <a:ext cx="9610711" cy="401902"/>
          </a:xfrm>
          <a:custGeom>
            <a:avLst/>
            <a:gdLst/>
            <a:ahLst/>
            <a:cxnLst/>
            <a:rect l="l" t="t" r="r" b="b"/>
            <a:pathLst>
              <a:path w="9610711" h="401902">
                <a:moveTo>
                  <a:pt x="0" y="0"/>
                </a:moveTo>
                <a:lnTo>
                  <a:pt x="9610710" y="0"/>
                </a:lnTo>
                <a:lnTo>
                  <a:pt x="9610710" y="401903"/>
                </a:lnTo>
                <a:lnTo>
                  <a:pt x="0" y="401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3" name="AutoShape 3"/>
          <p:cNvSpPr/>
          <p:nvPr/>
        </p:nvSpPr>
        <p:spPr>
          <a:xfrm>
            <a:off x="0" y="0"/>
            <a:ext cx="350761" cy="10287000"/>
          </a:xfrm>
          <a:prstGeom prst="rect">
            <a:avLst/>
          </a:prstGeom>
          <a:solidFill>
            <a:srgbClr val="BF977B"/>
          </a:solidFill>
        </p:spPr>
        <p:txBody>
          <a:bodyPr/>
          <a:lstStyle/>
          <a:p>
            <a:endParaRPr lang="he-IL"/>
          </a:p>
        </p:txBody>
      </p:sp>
      <p:sp>
        <p:nvSpPr>
          <p:cNvPr id="4" name="AutoShape 4"/>
          <p:cNvSpPr/>
          <p:nvPr/>
        </p:nvSpPr>
        <p:spPr>
          <a:xfrm>
            <a:off x="17937239" y="0"/>
            <a:ext cx="350761" cy="10287000"/>
          </a:xfrm>
          <a:prstGeom prst="rect">
            <a:avLst/>
          </a:prstGeom>
          <a:solidFill>
            <a:srgbClr val="BF977B"/>
          </a:solidFill>
        </p:spPr>
        <p:txBody>
          <a:bodyPr/>
          <a:lstStyle/>
          <a:p>
            <a:endParaRPr lang="he-IL"/>
          </a:p>
        </p:txBody>
      </p:sp>
      <p:sp>
        <p:nvSpPr>
          <p:cNvPr id="5" name="AutoShape 5"/>
          <p:cNvSpPr/>
          <p:nvPr/>
        </p:nvSpPr>
        <p:spPr>
          <a:xfrm rot="5400000">
            <a:off x="8968619" y="-8968619"/>
            <a:ext cx="350761" cy="18288000"/>
          </a:xfrm>
          <a:prstGeom prst="rect">
            <a:avLst/>
          </a:prstGeom>
          <a:solidFill>
            <a:srgbClr val="BF977B"/>
          </a:solidFill>
        </p:spPr>
        <p:txBody>
          <a:bodyPr/>
          <a:lstStyle/>
          <a:p>
            <a:endParaRPr lang="he-IL"/>
          </a:p>
        </p:txBody>
      </p:sp>
      <p:sp>
        <p:nvSpPr>
          <p:cNvPr id="6" name="AutoShape 6"/>
          <p:cNvSpPr/>
          <p:nvPr/>
        </p:nvSpPr>
        <p:spPr>
          <a:xfrm rot="5400000">
            <a:off x="8968619" y="1005719"/>
            <a:ext cx="350761" cy="18288000"/>
          </a:xfrm>
          <a:prstGeom prst="rect">
            <a:avLst/>
          </a:prstGeom>
          <a:solidFill>
            <a:srgbClr val="BF977B"/>
          </a:solidFill>
        </p:spPr>
        <p:txBody>
          <a:bodyPr/>
          <a:lstStyle/>
          <a:p>
            <a:endParaRPr lang="he-IL"/>
          </a:p>
        </p:txBody>
      </p:sp>
      <p:grpSp>
        <p:nvGrpSpPr>
          <p:cNvPr id="7" name="Group 7"/>
          <p:cNvGrpSpPr/>
          <p:nvPr/>
        </p:nvGrpSpPr>
        <p:grpSpPr>
          <a:xfrm>
            <a:off x="0" y="175381"/>
            <a:ext cx="18288000" cy="1057275"/>
            <a:chOff x="0" y="0"/>
            <a:chExt cx="24384000" cy="1409700"/>
          </a:xfrm>
        </p:grpSpPr>
        <p:grpSp>
          <p:nvGrpSpPr>
            <p:cNvPr id="8" name="Group 8"/>
            <p:cNvGrpSpPr/>
            <p:nvPr/>
          </p:nvGrpSpPr>
          <p:grpSpPr>
            <a:xfrm>
              <a:off x="0" y="0"/>
              <a:ext cx="24384000" cy="1409700"/>
              <a:chOff x="0" y="0"/>
              <a:chExt cx="4816593" cy="278459"/>
            </a:xfrm>
          </p:grpSpPr>
          <p:sp>
            <p:nvSpPr>
              <p:cNvPr id="9" name="Freeform 9"/>
              <p:cNvSpPr/>
              <p:nvPr/>
            </p:nvSpPr>
            <p:spPr>
              <a:xfrm>
                <a:off x="0" y="0"/>
                <a:ext cx="4816592" cy="278459"/>
              </a:xfrm>
              <a:custGeom>
                <a:avLst/>
                <a:gdLst/>
                <a:ahLst/>
                <a:cxnLst/>
                <a:rect l="l" t="t" r="r" b="b"/>
                <a:pathLst>
                  <a:path w="4816592" h="278459">
                    <a:moveTo>
                      <a:pt x="0" y="0"/>
                    </a:moveTo>
                    <a:lnTo>
                      <a:pt x="4816592" y="0"/>
                    </a:lnTo>
                    <a:lnTo>
                      <a:pt x="4816592" y="278459"/>
                    </a:lnTo>
                    <a:lnTo>
                      <a:pt x="0" y="278459"/>
                    </a:lnTo>
                    <a:close/>
                  </a:path>
                </a:pathLst>
              </a:custGeom>
              <a:solidFill>
                <a:srgbClr val="BF977B"/>
              </a:solidFill>
            </p:spPr>
            <p:txBody>
              <a:bodyPr/>
              <a:lstStyle/>
              <a:p>
                <a:endParaRPr lang="he-IL"/>
              </a:p>
            </p:txBody>
          </p:sp>
          <p:sp>
            <p:nvSpPr>
              <p:cNvPr id="10" name="TextBox 10"/>
              <p:cNvSpPr txBox="1"/>
              <p:nvPr/>
            </p:nvSpPr>
            <p:spPr>
              <a:xfrm>
                <a:off x="0" y="-47625"/>
                <a:ext cx="4816593" cy="326084"/>
              </a:xfrm>
              <a:prstGeom prst="rect">
                <a:avLst/>
              </a:prstGeom>
            </p:spPr>
            <p:txBody>
              <a:bodyPr lIns="50800" tIns="50800" rIns="50800" bIns="50800" rtlCol="0" anchor="ctr"/>
              <a:lstStyle/>
              <a:p>
                <a:pPr algn="ctr">
                  <a:lnSpc>
                    <a:spcPts val="2859"/>
                  </a:lnSpc>
                </a:pPr>
                <a:endParaRPr/>
              </a:p>
            </p:txBody>
          </p:sp>
        </p:grpSp>
        <p:sp>
          <p:nvSpPr>
            <p:cNvPr id="11" name="TextBox 11"/>
            <p:cNvSpPr txBox="1"/>
            <p:nvPr/>
          </p:nvSpPr>
          <p:spPr>
            <a:xfrm>
              <a:off x="1371600" y="9525"/>
              <a:ext cx="21640800" cy="1400175"/>
            </a:xfrm>
            <a:prstGeom prst="rect">
              <a:avLst/>
            </a:prstGeom>
          </p:spPr>
          <p:txBody>
            <a:bodyPr lIns="0" tIns="0" rIns="0" bIns="0" rtlCol="0" anchor="t">
              <a:spAutoFit/>
            </a:bodyPr>
            <a:lstStyle/>
            <a:p>
              <a:pPr marL="0" lvl="0" indent="0" algn="ctr">
                <a:lnSpc>
                  <a:spcPts val="8399"/>
                </a:lnSpc>
              </a:pPr>
              <a:r>
                <a:rPr lang="en-US" sz="6999" b="1">
                  <a:solidFill>
                    <a:srgbClr val="FFFFFF"/>
                  </a:solidFill>
                  <a:latin typeface="Kalam Bold"/>
                  <a:ea typeface="Kalam Bold"/>
                  <a:cs typeface="Kalam Bold"/>
                  <a:sym typeface="Kalam Bold"/>
                </a:rPr>
                <a:t>Evaluation and Testing Milestones</a:t>
              </a:r>
            </a:p>
          </p:txBody>
        </p:sp>
      </p:grpSp>
      <p:graphicFrame>
        <p:nvGraphicFramePr>
          <p:cNvPr id="17" name="Table 16">
            <a:extLst>
              <a:ext uri="{FF2B5EF4-FFF2-40B4-BE49-F238E27FC236}">
                <a16:creationId xmlns:a16="http://schemas.microsoft.com/office/drawing/2014/main" id="{229A40D9-7FD6-2203-7225-40134171A95C}"/>
              </a:ext>
            </a:extLst>
          </p:cNvPr>
          <p:cNvGraphicFramePr>
            <a:graphicFrameLocks noGrp="1"/>
          </p:cNvGraphicFramePr>
          <p:nvPr>
            <p:extLst>
              <p:ext uri="{D42A27DB-BD31-4B8C-83A1-F6EECF244321}">
                <p14:modId xmlns:p14="http://schemas.microsoft.com/office/powerpoint/2010/main" val="2295631034"/>
              </p:ext>
            </p:extLst>
          </p:nvPr>
        </p:nvGraphicFramePr>
        <p:xfrm>
          <a:off x="350761" y="1187276"/>
          <a:ext cx="17586477" cy="350762"/>
        </p:xfrm>
        <a:graphic>
          <a:graphicData uri="http://schemas.openxmlformats.org/drawingml/2006/table">
            <a:tbl>
              <a:tblPr firstRow="1" firstCol="1" bandRow="1">
                <a:tableStyleId>{5940675A-B579-460E-94D1-54222C63F5DA}</a:tableStyleId>
              </a:tblPr>
              <a:tblGrid>
                <a:gridCol w="1714452">
                  <a:extLst>
                    <a:ext uri="{9D8B030D-6E8A-4147-A177-3AD203B41FA5}">
                      <a16:colId xmlns:a16="http://schemas.microsoft.com/office/drawing/2014/main" val="3395943847"/>
                    </a:ext>
                  </a:extLst>
                </a:gridCol>
                <a:gridCol w="6191264">
                  <a:extLst>
                    <a:ext uri="{9D8B030D-6E8A-4147-A177-3AD203B41FA5}">
                      <a16:colId xmlns:a16="http://schemas.microsoft.com/office/drawing/2014/main" val="1936990309"/>
                    </a:ext>
                  </a:extLst>
                </a:gridCol>
                <a:gridCol w="5742159">
                  <a:extLst>
                    <a:ext uri="{9D8B030D-6E8A-4147-A177-3AD203B41FA5}">
                      <a16:colId xmlns:a16="http://schemas.microsoft.com/office/drawing/2014/main" val="2858439138"/>
                    </a:ext>
                  </a:extLst>
                </a:gridCol>
                <a:gridCol w="3938602">
                  <a:extLst>
                    <a:ext uri="{9D8B030D-6E8A-4147-A177-3AD203B41FA5}">
                      <a16:colId xmlns:a16="http://schemas.microsoft.com/office/drawing/2014/main" val="1529601458"/>
                    </a:ext>
                  </a:extLst>
                </a:gridCol>
              </a:tblGrid>
              <a:tr h="350762">
                <a:tc>
                  <a:txBody>
                    <a:bodyPr/>
                    <a:lstStyle/>
                    <a:p>
                      <a:pPr algn="ctr" rtl="0">
                        <a:lnSpc>
                          <a:spcPct val="107000"/>
                        </a:lnSpc>
                        <a:spcAft>
                          <a:spcPts val="800"/>
                        </a:spcAft>
                        <a:buNone/>
                      </a:pPr>
                      <a:r>
                        <a:rPr lang="en-US" sz="1800" dirty="0">
                          <a:effectLst/>
                        </a:rPr>
                        <a:t>Actor</a:t>
                      </a:r>
                      <a:endParaRPr lang="en-US" sz="1800" dirty="0">
                        <a:effectLst/>
                        <a:latin typeface="Aptos" panose="020B0004020202020204" pitchFamily="34" charset="0"/>
                        <a:ea typeface="Aptos" panose="020B0004020202020204" pitchFamily="34" charset="0"/>
                        <a:cs typeface="Arial" panose="020B0604020202020204" pitchFamily="34" charset="0"/>
                      </a:endParaRPr>
                    </a:p>
                  </a:txBody>
                  <a:tcPr marL="7663" marR="7663" marT="7663" marB="7663" anchor="ctr">
                    <a:solidFill>
                      <a:schemeClr val="bg1"/>
                    </a:solidFill>
                  </a:tcPr>
                </a:tc>
                <a:tc>
                  <a:txBody>
                    <a:bodyPr/>
                    <a:lstStyle/>
                    <a:p>
                      <a:pPr algn="ctr" rtl="0">
                        <a:lnSpc>
                          <a:spcPct val="107000"/>
                        </a:lnSpc>
                        <a:spcAft>
                          <a:spcPts val="800"/>
                        </a:spcAft>
                        <a:buNone/>
                      </a:pPr>
                      <a:r>
                        <a:rPr lang="en-US" sz="1800">
                          <a:effectLst/>
                        </a:rPr>
                        <a:t>Core Use-Cases to Validate</a:t>
                      </a:r>
                      <a:endParaRPr lang="en-US" sz="1800">
                        <a:effectLst/>
                        <a:latin typeface="Aptos" panose="020B0004020202020204" pitchFamily="34" charset="0"/>
                        <a:ea typeface="Aptos" panose="020B0004020202020204" pitchFamily="34" charset="0"/>
                        <a:cs typeface="Arial" panose="020B0604020202020204" pitchFamily="34" charset="0"/>
                      </a:endParaRPr>
                    </a:p>
                  </a:txBody>
                  <a:tcPr marL="7663" marR="7663" marT="7663" marB="7663" anchor="ctr">
                    <a:solidFill>
                      <a:schemeClr val="bg1"/>
                    </a:solidFill>
                  </a:tcPr>
                </a:tc>
                <a:tc>
                  <a:txBody>
                    <a:bodyPr/>
                    <a:lstStyle/>
                    <a:p>
                      <a:pPr algn="ctr" rtl="0">
                        <a:lnSpc>
                          <a:spcPct val="107000"/>
                        </a:lnSpc>
                        <a:spcAft>
                          <a:spcPts val="800"/>
                        </a:spcAft>
                        <a:buNone/>
                      </a:pPr>
                      <a:r>
                        <a:rPr lang="en-US" sz="1800">
                          <a:effectLst/>
                        </a:rPr>
                        <a:t>Desirable Test Outcomes</a:t>
                      </a:r>
                      <a:endParaRPr lang="en-US" sz="1800">
                        <a:effectLst/>
                        <a:latin typeface="Aptos" panose="020B0004020202020204" pitchFamily="34" charset="0"/>
                        <a:ea typeface="Aptos" panose="020B0004020202020204" pitchFamily="34" charset="0"/>
                        <a:cs typeface="Arial" panose="020B0604020202020204" pitchFamily="34" charset="0"/>
                      </a:endParaRPr>
                    </a:p>
                  </a:txBody>
                  <a:tcPr marL="7663" marR="7663" marT="7663" marB="7663" anchor="ctr">
                    <a:solidFill>
                      <a:schemeClr val="bg1"/>
                    </a:solidFill>
                  </a:tcPr>
                </a:tc>
                <a:tc>
                  <a:txBody>
                    <a:bodyPr/>
                    <a:lstStyle/>
                    <a:p>
                      <a:pPr algn="ctr" rtl="0">
                        <a:lnSpc>
                          <a:spcPct val="107000"/>
                        </a:lnSpc>
                        <a:spcAft>
                          <a:spcPts val="800"/>
                        </a:spcAft>
                        <a:buNone/>
                      </a:pPr>
                      <a:r>
                        <a:rPr lang="en-US" sz="1800" dirty="0">
                          <a:effectLst/>
                        </a:rPr>
                        <a:t>Primary Test Layer(s)</a:t>
                      </a:r>
                      <a:endParaRPr lang="en-US" sz="1800" dirty="0">
                        <a:effectLst/>
                        <a:latin typeface="Aptos" panose="020B0004020202020204" pitchFamily="34" charset="0"/>
                        <a:ea typeface="Aptos" panose="020B0004020202020204" pitchFamily="34" charset="0"/>
                        <a:cs typeface="Arial" panose="020B0604020202020204" pitchFamily="34" charset="0"/>
                      </a:endParaRPr>
                    </a:p>
                  </a:txBody>
                  <a:tcPr marL="7663" marR="7663" marT="7663" marB="7663" anchor="ctr">
                    <a:solidFill>
                      <a:schemeClr val="bg1"/>
                    </a:solidFill>
                  </a:tcPr>
                </a:tc>
                <a:extLst>
                  <a:ext uri="{0D108BD9-81ED-4DB2-BD59-A6C34878D82A}">
                    <a16:rowId xmlns:a16="http://schemas.microsoft.com/office/drawing/2014/main" val="1979822764"/>
                  </a:ext>
                </a:extLst>
              </a:tr>
            </a:tbl>
          </a:graphicData>
        </a:graphic>
      </p:graphicFrame>
      <p:graphicFrame>
        <p:nvGraphicFramePr>
          <p:cNvPr id="13" name="Table 12">
            <a:extLst>
              <a:ext uri="{FF2B5EF4-FFF2-40B4-BE49-F238E27FC236}">
                <a16:creationId xmlns:a16="http://schemas.microsoft.com/office/drawing/2014/main" id="{B123E80F-E40F-AD96-5F86-AAB81656D2B5}"/>
              </a:ext>
            </a:extLst>
          </p:cNvPr>
          <p:cNvGraphicFramePr>
            <a:graphicFrameLocks noGrp="1"/>
          </p:cNvGraphicFramePr>
          <p:nvPr>
            <p:extLst>
              <p:ext uri="{D42A27DB-BD31-4B8C-83A1-F6EECF244321}">
                <p14:modId xmlns:p14="http://schemas.microsoft.com/office/powerpoint/2010/main" val="3170064997"/>
              </p:ext>
            </p:extLst>
          </p:nvPr>
        </p:nvGraphicFramePr>
        <p:xfrm>
          <a:off x="350759" y="1485900"/>
          <a:ext cx="17586477" cy="3315118"/>
        </p:xfrm>
        <a:graphic>
          <a:graphicData uri="http://schemas.openxmlformats.org/drawingml/2006/table">
            <a:tbl>
              <a:tblPr firstRow="1" firstCol="1" bandRow="1">
                <a:tableStyleId>{5940675A-B579-460E-94D1-54222C63F5DA}</a:tableStyleId>
              </a:tblPr>
              <a:tblGrid>
                <a:gridCol w="1714452">
                  <a:extLst>
                    <a:ext uri="{9D8B030D-6E8A-4147-A177-3AD203B41FA5}">
                      <a16:colId xmlns:a16="http://schemas.microsoft.com/office/drawing/2014/main" val="3332315430"/>
                    </a:ext>
                  </a:extLst>
                </a:gridCol>
                <a:gridCol w="6191264">
                  <a:extLst>
                    <a:ext uri="{9D8B030D-6E8A-4147-A177-3AD203B41FA5}">
                      <a16:colId xmlns:a16="http://schemas.microsoft.com/office/drawing/2014/main" val="3146401498"/>
                    </a:ext>
                  </a:extLst>
                </a:gridCol>
                <a:gridCol w="5742159">
                  <a:extLst>
                    <a:ext uri="{9D8B030D-6E8A-4147-A177-3AD203B41FA5}">
                      <a16:colId xmlns:a16="http://schemas.microsoft.com/office/drawing/2014/main" val="2143603153"/>
                    </a:ext>
                  </a:extLst>
                </a:gridCol>
                <a:gridCol w="3938602">
                  <a:extLst>
                    <a:ext uri="{9D8B030D-6E8A-4147-A177-3AD203B41FA5}">
                      <a16:colId xmlns:a16="http://schemas.microsoft.com/office/drawing/2014/main" val="630059999"/>
                    </a:ext>
                  </a:extLst>
                </a:gridCol>
              </a:tblGrid>
              <a:tr h="3315118">
                <a:tc>
                  <a:txBody>
                    <a:bodyPr/>
                    <a:lstStyle/>
                    <a:p>
                      <a:pPr algn="ctr" rtl="0">
                        <a:lnSpc>
                          <a:spcPct val="107000"/>
                        </a:lnSpc>
                        <a:spcAft>
                          <a:spcPts val="800"/>
                        </a:spcAft>
                        <a:buNone/>
                      </a:pPr>
                      <a:r>
                        <a:rPr lang="en-US" sz="1800" dirty="0">
                          <a:effectLst/>
                        </a:rPr>
                        <a:t>Student</a:t>
                      </a:r>
                      <a:endParaRPr lang="en-US" sz="1800" dirty="0">
                        <a:effectLst/>
                        <a:latin typeface="Aptos" panose="020B0004020202020204" pitchFamily="34" charset="0"/>
                        <a:ea typeface="Aptos" panose="020B0004020202020204" pitchFamily="34" charset="0"/>
                        <a:cs typeface="Arial" panose="020B0604020202020204" pitchFamily="34" charset="0"/>
                      </a:endParaRPr>
                    </a:p>
                  </a:txBody>
                  <a:tcPr marL="7663" marR="7663" marT="7663" marB="7663" anchor="ctr">
                    <a:solidFill>
                      <a:schemeClr val="bg1"/>
                    </a:solidFill>
                  </a:tcPr>
                </a:tc>
                <a:tc>
                  <a:txBody>
                    <a:bodyPr/>
                    <a:lstStyle/>
                    <a:p>
                      <a:pPr marL="64770" algn="l" rtl="0">
                        <a:lnSpc>
                          <a:spcPct val="107000"/>
                        </a:lnSpc>
                        <a:spcAft>
                          <a:spcPts val="800"/>
                        </a:spcAft>
                        <a:buNone/>
                      </a:pPr>
                      <a:r>
                        <a:rPr lang="en-US" sz="1800" dirty="0">
                          <a:effectLst/>
                        </a:rPr>
                        <a:t>• Login / Logout </a:t>
                      </a:r>
                      <a:br>
                        <a:rPr lang="en-US" sz="1800" dirty="0">
                          <a:effectLst/>
                        </a:rPr>
                      </a:br>
                      <a:r>
                        <a:rPr lang="en-US" sz="1800" dirty="0">
                          <a:effectLst/>
                        </a:rPr>
                        <a:t>• Access completed lessons/stories (virtual classroom) </a:t>
                      </a:r>
                      <a:br>
                        <a:rPr lang="en-US" sz="1800" dirty="0">
                          <a:effectLst/>
                        </a:rPr>
                      </a:br>
                      <a:r>
                        <a:rPr lang="en-US" sz="1800" dirty="0">
                          <a:effectLst/>
                        </a:rPr>
                        <a:t>• View multimodal content </a:t>
                      </a:r>
                      <a:br>
                        <a:rPr lang="en-US" sz="1800" dirty="0">
                          <a:effectLst/>
                        </a:rPr>
                      </a:br>
                      <a:r>
                        <a:rPr lang="en-US" sz="1800" dirty="0">
                          <a:effectLst/>
                        </a:rPr>
                        <a:t>• Perform interactive activities </a:t>
                      </a:r>
                      <a:br>
                        <a:rPr lang="en-US" sz="1800" dirty="0">
                          <a:effectLst/>
                        </a:rPr>
                      </a:br>
                      <a:r>
                        <a:rPr lang="en-US" sz="1800" dirty="0">
                          <a:effectLst/>
                        </a:rPr>
                        <a:t>• Use visual timer for timed tasks </a:t>
                      </a:r>
                      <a:br>
                        <a:rPr lang="en-US" sz="1800" dirty="0">
                          <a:effectLst/>
                        </a:rPr>
                      </a:br>
                      <a:r>
                        <a:rPr lang="en-US" sz="1800" dirty="0">
                          <a:effectLst/>
                        </a:rPr>
                        <a:t>• Input English-only responses </a:t>
                      </a:r>
                      <a:br>
                        <a:rPr lang="en-US" sz="1800" dirty="0">
                          <a:effectLst/>
                        </a:rPr>
                      </a:br>
                      <a:r>
                        <a:rPr lang="en-US" sz="1800" dirty="0">
                          <a:effectLst/>
                        </a:rPr>
                        <a:t>• Play offline learning games </a:t>
                      </a:r>
                      <a:br>
                        <a:rPr lang="en-US" sz="1800" dirty="0">
                          <a:effectLst/>
                        </a:rPr>
                      </a:br>
                      <a:r>
                        <a:rPr lang="en-US" sz="1800" dirty="0">
                          <a:effectLst/>
                        </a:rPr>
                        <a:t>• Do AI image-description tasks with real-time feedback </a:t>
                      </a:r>
                      <a:br>
                        <a:rPr lang="en-US" sz="1800" dirty="0">
                          <a:effectLst/>
                        </a:rPr>
                      </a:br>
                      <a:r>
                        <a:rPr lang="en-US" sz="1800" dirty="0">
                          <a:effectLst/>
                        </a:rPr>
                        <a:t>• Use gamified tools &amp; receive rewards </a:t>
                      </a:r>
                      <a:br>
                        <a:rPr lang="en-US" sz="1800" dirty="0">
                          <a:effectLst/>
                        </a:rPr>
                      </a:br>
                      <a:r>
                        <a:rPr lang="en-US" sz="1800" dirty="0">
                          <a:effectLst/>
                        </a:rPr>
                        <a:t>• Get suggested progression paths</a:t>
                      </a:r>
                      <a:endParaRPr lang="en-US" sz="1800" dirty="0">
                        <a:effectLst/>
                        <a:latin typeface="Aptos" panose="020B0004020202020204" pitchFamily="34" charset="0"/>
                        <a:ea typeface="Aptos" panose="020B0004020202020204" pitchFamily="34" charset="0"/>
                        <a:cs typeface="Arial" panose="020B0604020202020204" pitchFamily="34" charset="0"/>
                      </a:endParaRPr>
                    </a:p>
                  </a:txBody>
                  <a:tcPr marL="7663" marR="7663" marT="7663" marB="7663" anchor="ctr">
                    <a:solidFill>
                      <a:schemeClr val="bg1"/>
                    </a:solidFill>
                  </a:tcPr>
                </a:tc>
                <a:tc>
                  <a:txBody>
                    <a:bodyPr/>
                    <a:lstStyle/>
                    <a:p>
                      <a:pPr marL="34290" algn="l" rtl="0">
                        <a:lnSpc>
                          <a:spcPct val="107000"/>
                        </a:lnSpc>
                        <a:spcAft>
                          <a:spcPts val="800"/>
                        </a:spcAft>
                        <a:buNone/>
                      </a:pPr>
                      <a:r>
                        <a:rPr lang="en-US" sz="1800" dirty="0">
                          <a:effectLst/>
                        </a:rPr>
                        <a:t>1. Path flow: Login → open classroom → start timed activity → complete with English-only input → receive reward → suggested next task appears. </a:t>
                      </a:r>
                      <a:br>
                        <a:rPr lang="en-US" sz="1800" dirty="0">
                          <a:effectLst/>
                        </a:rPr>
                      </a:br>
                      <a:r>
                        <a:rPr lang="en-US" sz="1800" dirty="0">
                          <a:effectLst/>
                        </a:rPr>
                        <a:t>2. Offline mode: start a cached “learning game”, finish, reconnect, verify progress sync. </a:t>
                      </a:r>
                      <a:br>
                        <a:rPr lang="en-US" sz="1800" dirty="0">
                          <a:effectLst/>
                        </a:rPr>
                      </a:br>
                      <a:r>
                        <a:rPr lang="en-US" sz="1800" dirty="0">
                          <a:effectLst/>
                        </a:rPr>
                        <a:t>3. AI vision: upload image, receive description hints in &lt; 1 s; profanity filter blocks inappropriate content.</a:t>
                      </a:r>
                      <a:endParaRPr lang="en-US" sz="1800" dirty="0">
                        <a:effectLst/>
                        <a:latin typeface="Aptos" panose="020B0004020202020204" pitchFamily="34" charset="0"/>
                        <a:ea typeface="Aptos" panose="020B0004020202020204" pitchFamily="34" charset="0"/>
                        <a:cs typeface="Arial" panose="020B0604020202020204" pitchFamily="34" charset="0"/>
                      </a:endParaRPr>
                    </a:p>
                  </a:txBody>
                  <a:tcPr marL="7663" marR="7663" marT="7663" marB="7663" anchor="ctr">
                    <a:solidFill>
                      <a:schemeClr val="bg1"/>
                    </a:solidFill>
                  </a:tcPr>
                </a:tc>
                <a:tc>
                  <a:txBody>
                    <a:bodyPr/>
                    <a:lstStyle/>
                    <a:p>
                      <a:pPr marL="34290" algn="l" rtl="0">
                        <a:lnSpc>
                          <a:spcPct val="107000"/>
                        </a:lnSpc>
                        <a:spcAft>
                          <a:spcPts val="800"/>
                        </a:spcAft>
                        <a:buNone/>
                      </a:pPr>
                      <a:r>
                        <a:rPr lang="en-US" sz="1800" dirty="0">
                          <a:effectLst/>
                        </a:rPr>
                        <a:t>Flutter widget tests → Firebase Emulator E2E → Manual functional &amp; UX</a:t>
                      </a:r>
                      <a:endParaRPr lang="en-US" sz="1800" dirty="0">
                        <a:effectLst/>
                        <a:latin typeface="Aptos" panose="020B0004020202020204" pitchFamily="34" charset="0"/>
                        <a:ea typeface="Aptos" panose="020B0004020202020204" pitchFamily="34" charset="0"/>
                        <a:cs typeface="Arial" panose="020B0604020202020204" pitchFamily="34" charset="0"/>
                      </a:endParaRPr>
                    </a:p>
                  </a:txBody>
                  <a:tcPr marL="7663" marR="7663" marT="7663" marB="7663" anchor="ctr">
                    <a:solidFill>
                      <a:schemeClr val="bg1"/>
                    </a:solidFill>
                  </a:tcPr>
                </a:tc>
                <a:extLst>
                  <a:ext uri="{0D108BD9-81ED-4DB2-BD59-A6C34878D82A}">
                    <a16:rowId xmlns:a16="http://schemas.microsoft.com/office/drawing/2014/main" val="1913909663"/>
                  </a:ext>
                </a:extLst>
              </a:tr>
            </a:tbl>
          </a:graphicData>
        </a:graphic>
      </p:graphicFrame>
      <p:graphicFrame>
        <p:nvGraphicFramePr>
          <p:cNvPr id="14" name="Table 13">
            <a:extLst>
              <a:ext uri="{FF2B5EF4-FFF2-40B4-BE49-F238E27FC236}">
                <a16:creationId xmlns:a16="http://schemas.microsoft.com/office/drawing/2014/main" id="{E745018B-2826-FE34-E8B7-F7F271CE831D}"/>
              </a:ext>
            </a:extLst>
          </p:cNvPr>
          <p:cNvGraphicFramePr>
            <a:graphicFrameLocks noGrp="1"/>
          </p:cNvGraphicFramePr>
          <p:nvPr>
            <p:extLst>
              <p:ext uri="{D42A27DB-BD31-4B8C-83A1-F6EECF244321}">
                <p14:modId xmlns:p14="http://schemas.microsoft.com/office/powerpoint/2010/main" val="1977714217"/>
              </p:ext>
            </p:extLst>
          </p:nvPr>
        </p:nvGraphicFramePr>
        <p:xfrm>
          <a:off x="350756" y="4801018"/>
          <a:ext cx="17586480" cy="2939565"/>
        </p:xfrm>
        <a:graphic>
          <a:graphicData uri="http://schemas.openxmlformats.org/drawingml/2006/table">
            <a:tbl>
              <a:tblPr firstRow="1" firstCol="1" bandRow="1">
                <a:tableStyleId>{5940675A-B579-460E-94D1-54222C63F5DA}</a:tableStyleId>
              </a:tblPr>
              <a:tblGrid>
                <a:gridCol w="1714452">
                  <a:extLst>
                    <a:ext uri="{9D8B030D-6E8A-4147-A177-3AD203B41FA5}">
                      <a16:colId xmlns:a16="http://schemas.microsoft.com/office/drawing/2014/main" val="3348271591"/>
                    </a:ext>
                  </a:extLst>
                </a:gridCol>
                <a:gridCol w="6191265">
                  <a:extLst>
                    <a:ext uri="{9D8B030D-6E8A-4147-A177-3AD203B41FA5}">
                      <a16:colId xmlns:a16="http://schemas.microsoft.com/office/drawing/2014/main" val="1448425307"/>
                    </a:ext>
                  </a:extLst>
                </a:gridCol>
                <a:gridCol w="5742160">
                  <a:extLst>
                    <a:ext uri="{9D8B030D-6E8A-4147-A177-3AD203B41FA5}">
                      <a16:colId xmlns:a16="http://schemas.microsoft.com/office/drawing/2014/main" val="1369987251"/>
                    </a:ext>
                  </a:extLst>
                </a:gridCol>
                <a:gridCol w="3938603">
                  <a:extLst>
                    <a:ext uri="{9D8B030D-6E8A-4147-A177-3AD203B41FA5}">
                      <a16:colId xmlns:a16="http://schemas.microsoft.com/office/drawing/2014/main" val="2980345722"/>
                    </a:ext>
                  </a:extLst>
                </a:gridCol>
              </a:tblGrid>
              <a:tr h="2811260">
                <a:tc>
                  <a:txBody>
                    <a:bodyPr/>
                    <a:lstStyle/>
                    <a:p>
                      <a:pPr algn="ctr" rtl="0">
                        <a:lnSpc>
                          <a:spcPct val="107000"/>
                        </a:lnSpc>
                        <a:spcAft>
                          <a:spcPts val="800"/>
                        </a:spcAft>
                        <a:buNone/>
                      </a:pPr>
                      <a:r>
                        <a:rPr lang="en-US" sz="1800" dirty="0">
                          <a:effectLst/>
                        </a:rPr>
                        <a:t>Teacher</a:t>
                      </a:r>
                      <a:endParaRPr lang="en-US" sz="1800" dirty="0">
                        <a:effectLst/>
                        <a:latin typeface="Aptos" panose="020B0004020202020204" pitchFamily="34" charset="0"/>
                        <a:ea typeface="Aptos" panose="020B0004020202020204" pitchFamily="34" charset="0"/>
                        <a:cs typeface="Arial" panose="020B0604020202020204" pitchFamily="34" charset="0"/>
                      </a:endParaRPr>
                    </a:p>
                  </a:txBody>
                  <a:tcPr marL="7663" marR="7663" marT="7663" marB="7663" anchor="ctr">
                    <a:solidFill>
                      <a:schemeClr val="bg1"/>
                    </a:solidFill>
                  </a:tcPr>
                </a:tc>
                <a:tc>
                  <a:txBody>
                    <a:bodyPr/>
                    <a:lstStyle/>
                    <a:p>
                      <a:pPr marL="64770" algn="l" rtl="0">
                        <a:lnSpc>
                          <a:spcPct val="107000"/>
                        </a:lnSpc>
                        <a:spcAft>
                          <a:spcPts val="800"/>
                        </a:spcAft>
                        <a:buNone/>
                      </a:pPr>
                      <a:r>
                        <a:rPr lang="en-US" sz="1800" dirty="0">
                          <a:effectLst/>
                        </a:rPr>
                        <a:t>• Login / Logout </a:t>
                      </a:r>
                      <a:br>
                        <a:rPr lang="en-US" sz="1800" dirty="0">
                          <a:effectLst/>
                        </a:rPr>
                      </a:br>
                      <a:r>
                        <a:rPr lang="en-US" sz="1800" dirty="0">
                          <a:effectLst/>
                        </a:rPr>
                        <a:t>• Create / upload lessons, quizzes, dictations </a:t>
                      </a:r>
                      <a:br>
                        <a:rPr lang="en-US" sz="1800" dirty="0">
                          <a:effectLst/>
                        </a:rPr>
                      </a:br>
                      <a:r>
                        <a:rPr lang="en-US" sz="1800" dirty="0">
                          <a:effectLst/>
                        </a:rPr>
                        <a:t>• Structure lesson (and extend “Adapt by student level / usage patterns”) </a:t>
                      </a:r>
                      <a:br>
                        <a:rPr lang="en-US" sz="1800" dirty="0">
                          <a:effectLst/>
                        </a:rPr>
                      </a:br>
                      <a:r>
                        <a:rPr lang="en-US" sz="1800" dirty="0">
                          <a:effectLst/>
                        </a:rPr>
                        <a:t>• Capture / share classroom materials </a:t>
                      </a:r>
                      <a:br>
                        <a:rPr lang="en-US" sz="1800" dirty="0">
                          <a:effectLst/>
                        </a:rPr>
                      </a:br>
                      <a:r>
                        <a:rPr lang="en-US" sz="1800" dirty="0">
                          <a:effectLst/>
                        </a:rPr>
                        <a:t>• Track assessments on custom scales </a:t>
                      </a:r>
                      <a:br>
                        <a:rPr lang="en-US" sz="1800" dirty="0">
                          <a:effectLst/>
                        </a:rPr>
                      </a:br>
                      <a:r>
                        <a:rPr lang="en-US" sz="1800" dirty="0">
                          <a:effectLst/>
                        </a:rPr>
                        <a:t>• Use student-created activity banks </a:t>
                      </a:r>
                      <a:br>
                        <a:rPr lang="en-US" sz="1800" dirty="0">
                          <a:effectLst/>
                        </a:rPr>
                      </a:br>
                      <a:r>
                        <a:rPr lang="en-US" sz="1800" dirty="0">
                          <a:effectLst/>
                        </a:rPr>
                        <a:t>• View student progress dashboards </a:t>
                      </a:r>
                      <a:br>
                        <a:rPr lang="en-US" sz="1800" dirty="0">
                          <a:effectLst/>
                        </a:rPr>
                      </a:br>
                      <a:r>
                        <a:rPr lang="en-US" sz="1800" dirty="0">
                          <a:effectLst/>
                        </a:rPr>
                        <a:t>• Receive alerts for struggling students </a:t>
                      </a:r>
                      <a:br>
                        <a:rPr lang="en-US" sz="1800" dirty="0">
                          <a:effectLst/>
                        </a:rPr>
                      </a:br>
                      <a:r>
                        <a:rPr lang="en-US" sz="1800" dirty="0">
                          <a:effectLst/>
                        </a:rPr>
                        <a:t>• Get notifications on reclassification readiness</a:t>
                      </a:r>
                      <a:endParaRPr lang="en-US" sz="1800" dirty="0">
                        <a:effectLst/>
                        <a:latin typeface="Aptos" panose="020B0004020202020204" pitchFamily="34" charset="0"/>
                        <a:ea typeface="Aptos" panose="020B0004020202020204" pitchFamily="34" charset="0"/>
                        <a:cs typeface="Arial" panose="020B0604020202020204" pitchFamily="34" charset="0"/>
                      </a:endParaRPr>
                    </a:p>
                  </a:txBody>
                  <a:tcPr marL="7663" marR="7663" marT="7663" marB="7663" anchor="ctr">
                    <a:solidFill>
                      <a:schemeClr val="bg1"/>
                    </a:solidFill>
                  </a:tcPr>
                </a:tc>
                <a:tc>
                  <a:txBody>
                    <a:bodyPr/>
                    <a:lstStyle/>
                    <a:p>
                      <a:pPr marL="34290" algn="l" rtl="0">
                        <a:lnSpc>
                          <a:spcPct val="107000"/>
                        </a:lnSpc>
                        <a:spcAft>
                          <a:spcPts val="800"/>
                        </a:spcAft>
                        <a:buNone/>
                      </a:pPr>
                      <a:r>
                        <a:rPr lang="en-US" sz="1800" dirty="0">
                          <a:effectLst/>
                        </a:rPr>
                        <a:t>1. Authoring: drag-drop PDF → AI content generator suggests 10 quiz items → teacher edits, saves lesson; lesson visible to assigned class. </a:t>
                      </a:r>
                      <a:br>
                        <a:rPr lang="en-US" sz="1800" dirty="0">
                          <a:effectLst/>
                        </a:rPr>
                      </a:br>
                      <a:r>
                        <a:rPr lang="en-US" sz="1800" dirty="0">
                          <a:effectLst/>
                        </a:rPr>
                        <a:t>2. Adaptive tweak: flag student as “needs shorter timer”; verify lesson copy auto-inherits new timer. </a:t>
                      </a:r>
                      <a:br>
                        <a:rPr lang="en-US" sz="1800" dirty="0">
                          <a:effectLst/>
                        </a:rPr>
                      </a:br>
                      <a:r>
                        <a:rPr lang="en-US" sz="1800" dirty="0">
                          <a:effectLst/>
                        </a:rPr>
                        <a:t>3. Alerting: student fails 3 consecutive tasks → Cloud Function sends teacher push &amp; portal badge.</a:t>
                      </a:r>
                      <a:endParaRPr lang="en-US" sz="1800" dirty="0">
                        <a:effectLst/>
                        <a:latin typeface="Aptos" panose="020B0004020202020204" pitchFamily="34" charset="0"/>
                        <a:ea typeface="Aptos" panose="020B0004020202020204" pitchFamily="34" charset="0"/>
                        <a:cs typeface="Arial" panose="020B0604020202020204" pitchFamily="34" charset="0"/>
                      </a:endParaRPr>
                    </a:p>
                  </a:txBody>
                  <a:tcPr marL="7663" marR="7663" marT="7663" marB="7663" anchor="ctr">
                    <a:solidFill>
                      <a:schemeClr val="bg1"/>
                    </a:solidFill>
                  </a:tcPr>
                </a:tc>
                <a:tc>
                  <a:txBody>
                    <a:bodyPr/>
                    <a:lstStyle/>
                    <a:p>
                      <a:pPr marL="34290" algn="l" rtl="0">
                        <a:lnSpc>
                          <a:spcPct val="107000"/>
                        </a:lnSpc>
                        <a:spcAft>
                          <a:spcPts val="800"/>
                        </a:spcAft>
                        <a:buNone/>
                      </a:pPr>
                      <a:r>
                        <a:rPr lang="en-US" sz="1800" dirty="0">
                          <a:effectLst/>
                        </a:rPr>
                        <a:t>React component tests → Cypress E2E → Manual functional</a:t>
                      </a:r>
                      <a:endParaRPr lang="en-US" sz="1800" dirty="0">
                        <a:effectLst/>
                        <a:latin typeface="Aptos" panose="020B0004020202020204" pitchFamily="34" charset="0"/>
                        <a:ea typeface="Aptos" panose="020B0004020202020204" pitchFamily="34" charset="0"/>
                        <a:cs typeface="Arial" panose="020B0604020202020204" pitchFamily="34" charset="0"/>
                      </a:endParaRPr>
                    </a:p>
                  </a:txBody>
                  <a:tcPr marL="7663" marR="7663" marT="7663" marB="7663" anchor="ctr">
                    <a:solidFill>
                      <a:schemeClr val="bg1"/>
                    </a:solidFill>
                  </a:tcPr>
                </a:tc>
                <a:extLst>
                  <a:ext uri="{0D108BD9-81ED-4DB2-BD59-A6C34878D82A}">
                    <a16:rowId xmlns:a16="http://schemas.microsoft.com/office/drawing/2014/main" val="3867930001"/>
                  </a:ext>
                </a:extLst>
              </a:tr>
            </a:tbl>
          </a:graphicData>
        </a:graphic>
      </p:graphicFrame>
      <p:graphicFrame>
        <p:nvGraphicFramePr>
          <p:cNvPr id="15" name="Table 14">
            <a:extLst>
              <a:ext uri="{FF2B5EF4-FFF2-40B4-BE49-F238E27FC236}">
                <a16:creationId xmlns:a16="http://schemas.microsoft.com/office/drawing/2014/main" id="{1428474C-E232-4ED3-E40D-87B9380E93AC}"/>
              </a:ext>
            </a:extLst>
          </p:cNvPr>
          <p:cNvGraphicFramePr>
            <a:graphicFrameLocks noGrp="1"/>
          </p:cNvGraphicFramePr>
          <p:nvPr>
            <p:extLst>
              <p:ext uri="{D42A27DB-BD31-4B8C-83A1-F6EECF244321}">
                <p14:modId xmlns:p14="http://schemas.microsoft.com/office/powerpoint/2010/main" val="586189564"/>
              </p:ext>
            </p:extLst>
          </p:nvPr>
        </p:nvGraphicFramePr>
        <p:xfrm>
          <a:off x="350756" y="7747727"/>
          <a:ext cx="17584097" cy="693189"/>
        </p:xfrm>
        <a:graphic>
          <a:graphicData uri="http://schemas.openxmlformats.org/drawingml/2006/table">
            <a:tbl>
              <a:tblPr firstRow="1" firstCol="1" bandRow="1">
                <a:tableStyleId>{5940675A-B579-460E-94D1-54222C63F5DA}</a:tableStyleId>
              </a:tblPr>
              <a:tblGrid>
                <a:gridCol w="1714220">
                  <a:extLst>
                    <a:ext uri="{9D8B030D-6E8A-4147-A177-3AD203B41FA5}">
                      <a16:colId xmlns:a16="http://schemas.microsoft.com/office/drawing/2014/main" val="3531067966"/>
                    </a:ext>
                  </a:extLst>
                </a:gridCol>
                <a:gridCol w="6190426">
                  <a:extLst>
                    <a:ext uri="{9D8B030D-6E8A-4147-A177-3AD203B41FA5}">
                      <a16:colId xmlns:a16="http://schemas.microsoft.com/office/drawing/2014/main" val="328295010"/>
                    </a:ext>
                  </a:extLst>
                </a:gridCol>
                <a:gridCol w="5741382">
                  <a:extLst>
                    <a:ext uri="{9D8B030D-6E8A-4147-A177-3AD203B41FA5}">
                      <a16:colId xmlns:a16="http://schemas.microsoft.com/office/drawing/2014/main" val="2824740863"/>
                    </a:ext>
                  </a:extLst>
                </a:gridCol>
                <a:gridCol w="3938069">
                  <a:extLst>
                    <a:ext uri="{9D8B030D-6E8A-4147-A177-3AD203B41FA5}">
                      <a16:colId xmlns:a16="http://schemas.microsoft.com/office/drawing/2014/main" val="435215643"/>
                    </a:ext>
                  </a:extLst>
                </a:gridCol>
              </a:tblGrid>
              <a:tr h="577462">
                <a:tc>
                  <a:txBody>
                    <a:bodyPr/>
                    <a:lstStyle/>
                    <a:p>
                      <a:pPr algn="ctr" rtl="0">
                        <a:lnSpc>
                          <a:spcPct val="107000"/>
                        </a:lnSpc>
                        <a:spcAft>
                          <a:spcPts val="800"/>
                        </a:spcAft>
                        <a:buNone/>
                      </a:pPr>
                      <a:r>
                        <a:rPr lang="en-US" sz="1800" dirty="0">
                          <a:effectLst/>
                        </a:rPr>
                        <a:t>Parent / </a:t>
                      </a:r>
                    </a:p>
                    <a:p>
                      <a:pPr algn="ctr" rtl="0">
                        <a:lnSpc>
                          <a:spcPct val="107000"/>
                        </a:lnSpc>
                        <a:spcAft>
                          <a:spcPts val="800"/>
                        </a:spcAft>
                        <a:buNone/>
                      </a:pPr>
                      <a:r>
                        <a:rPr lang="en-US" sz="1800" dirty="0">
                          <a:effectLst/>
                        </a:rPr>
                        <a:t>Guardian</a:t>
                      </a:r>
                      <a:endParaRPr lang="en-US" sz="1800" dirty="0">
                        <a:effectLst/>
                        <a:latin typeface="Aptos" panose="020B0004020202020204" pitchFamily="34" charset="0"/>
                        <a:ea typeface="Aptos" panose="020B0004020202020204" pitchFamily="34" charset="0"/>
                        <a:cs typeface="Arial" panose="020B0604020202020204" pitchFamily="34" charset="0"/>
                      </a:endParaRPr>
                    </a:p>
                  </a:txBody>
                  <a:tcPr marL="7663" marR="7663" marT="7663" marB="7663" anchor="ctr">
                    <a:solidFill>
                      <a:schemeClr val="bg1"/>
                    </a:solidFill>
                  </a:tcPr>
                </a:tc>
                <a:tc>
                  <a:txBody>
                    <a:bodyPr/>
                    <a:lstStyle/>
                    <a:p>
                      <a:pPr marL="64770" algn="l" rtl="0">
                        <a:lnSpc>
                          <a:spcPct val="107000"/>
                        </a:lnSpc>
                        <a:spcAft>
                          <a:spcPts val="800"/>
                        </a:spcAft>
                        <a:buNone/>
                      </a:pPr>
                      <a:r>
                        <a:rPr lang="en-US" sz="1800" dirty="0">
                          <a:effectLst/>
                        </a:rPr>
                        <a:t>• Receive positive milestone notifications via SMS / Email</a:t>
                      </a:r>
                      <a:endParaRPr lang="en-US" sz="1800" dirty="0">
                        <a:effectLst/>
                        <a:latin typeface="Aptos" panose="020B0004020202020204" pitchFamily="34" charset="0"/>
                        <a:ea typeface="Aptos" panose="020B0004020202020204" pitchFamily="34" charset="0"/>
                        <a:cs typeface="Arial" panose="020B0604020202020204" pitchFamily="34" charset="0"/>
                      </a:endParaRPr>
                    </a:p>
                  </a:txBody>
                  <a:tcPr marL="7663" marR="7663" marT="7663" marB="7663" anchor="ctr">
                    <a:solidFill>
                      <a:schemeClr val="bg1"/>
                    </a:solidFill>
                  </a:tcPr>
                </a:tc>
                <a:tc>
                  <a:txBody>
                    <a:bodyPr/>
                    <a:lstStyle/>
                    <a:p>
                      <a:pPr marL="34290" algn="l" rtl="0">
                        <a:lnSpc>
                          <a:spcPct val="107000"/>
                        </a:lnSpc>
                        <a:spcAft>
                          <a:spcPts val="800"/>
                        </a:spcAft>
                        <a:buNone/>
                      </a:pPr>
                      <a:r>
                        <a:rPr lang="en-US" sz="1800" dirty="0">
                          <a:effectLst/>
                        </a:rPr>
                        <a:t>1. Pupil achieves 5-day streak → Twilio SMS sent; verify correct phone masked in logs.</a:t>
                      </a:r>
                      <a:endParaRPr lang="en-US" sz="1800" dirty="0">
                        <a:effectLst/>
                        <a:latin typeface="Aptos" panose="020B0004020202020204" pitchFamily="34" charset="0"/>
                        <a:ea typeface="Aptos" panose="020B0004020202020204" pitchFamily="34" charset="0"/>
                        <a:cs typeface="Arial" panose="020B0604020202020204" pitchFamily="34" charset="0"/>
                      </a:endParaRPr>
                    </a:p>
                  </a:txBody>
                  <a:tcPr marL="7663" marR="7663" marT="7663" marB="7663" anchor="ctr">
                    <a:solidFill>
                      <a:schemeClr val="bg1"/>
                    </a:solidFill>
                  </a:tcPr>
                </a:tc>
                <a:tc>
                  <a:txBody>
                    <a:bodyPr/>
                    <a:lstStyle/>
                    <a:p>
                      <a:pPr marL="34290" algn="l" rtl="0">
                        <a:lnSpc>
                          <a:spcPct val="107000"/>
                        </a:lnSpc>
                        <a:spcAft>
                          <a:spcPts val="800"/>
                        </a:spcAft>
                        <a:buNone/>
                      </a:pPr>
                      <a:r>
                        <a:rPr lang="en-US" sz="1800" dirty="0">
                          <a:effectLst/>
                        </a:rPr>
                        <a:t>Cloud-Functions unit tests → Postman mock-callback</a:t>
                      </a:r>
                      <a:endParaRPr lang="en-US" sz="1800" dirty="0">
                        <a:effectLst/>
                        <a:latin typeface="Aptos" panose="020B0004020202020204" pitchFamily="34" charset="0"/>
                        <a:ea typeface="Aptos" panose="020B0004020202020204" pitchFamily="34" charset="0"/>
                        <a:cs typeface="Arial" panose="020B0604020202020204" pitchFamily="34" charset="0"/>
                      </a:endParaRPr>
                    </a:p>
                  </a:txBody>
                  <a:tcPr marL="7663" marR="7663" marT="7663" marB="7663" anchor="ctr">
                    <a:solidFill>
                      <a:schemeClr val="bg1"/>
                    </a:solidFill>
                  </a:tcPr>
                </a:tc>
                <a:extLst>
                  <a:ext uri="{0D108BD9-81ED-4DB2-BD59-A6C34878D82A}">
                    <a16:rowId xmlns:a16="http://schemas.microsoft.com/office/drawing/2014/main" val="3402656571"/>
                  </a:ext>
                </a:extLst>
              </a:tr>
            </a:tbl>
          </a:graphicData>
        </a:graphic>
      </p:graphicFrame>
      <p:graphicFrame>
        <p:nvGraphicFramePr>
          <p:cNvPr id="16" name="Table 15">
            <a:extLst>
              <a:ext uri="{FF2B5EF4-FFF2-40B4-BE49-F238E27FC236}">
                <a16:creationId xmlns:a16="http://schemas.microsoft.com/office/drawing/2014/main" id="{9CDADF73-B1CA-3FB2-A84C-749013A87A0C}"/>
              </a:ext>
            </a:extLst>
          </p:cNvPr>
          <p:cNvGraphicFramePr>
            <a:graphicFrameLocks noGrp="1"/>
          </p:cNvGraphicFramePr>
          <p:nvPr>
            <p:extLst>
              <p:ext uri="{D42A27DB-BD31-4B8C-83A1-F6EECF244321}">
                <p14:modId xmlns:p14="http://schemas.microsoft.com/office/powerpoint/2010/main" val="131419960"/>
              </p:ext>
            </p:extLst>
          </p:nvPr>
        </p:nvGraphicFramePr>
        <p:xfrm>
          <a:off x="348377" y="8440916"/>
          <a:ext cx="17586477" cy="1694361"/>
        </p:xfrm>
        <a:graphic>
          <a:graphicData uri="http://schemas.openxmlformats.org/drawingml/2006/table">
            <a:tbl>
              <a:tblPr firstRow="1" firstCol="1" bandRow="1">
                <a:tableStyleId>{5940675A-B579-460E-94D1-54222C63F5DA}</a:tableStyleId>
              </a:tblPr>
              <a:tblGrid>
                <a:gridCol w="1714452">
                  <a:extLst>
                    <a:ext uri="{9D8B030D-6E8A-4147-A177-3AD203B41FA5}">
                      <a16:colId xmlns:a16="http://schemas.microsoft.com/office/drawing/2014/main" val="3695869931"/>
                    </a:ext>
                  </a:extLst>
                </a:gridCol>
                <a:gridCol w="6191264">
                  <a:extLst>
                    <a:ext uri="{9D8B030D-6E8A-4147-A177-3AD203B41FA5}">
                      <a16:colId xmlns:a16="http://schemas.microsoft.com/office/drawing/2014/main" val="921743004"/>
                    </a:ext>
                  </a:extLst>
                </a:gridCol>
                <a:gridCol w="5742159">
                  <a:extLst>
                    <a:ext uri="{9D8B030D-6E8A-4147-A177-3AD203B41FA5}">
                      <a16:colId xmlns:a16="http://schemas.microsoft.com/office/drawing/2014/main" val="4078623839"/>
                    </a:ext>
                  </a:extLst>
                </a:gridCol>
                <a:gridCol w="3938602">
                  <a:extLst>
                    <a:ext uri="{9D8B030D-6E8A-4147-A177-3AD203B41FA5}">
                      <a16:colId xmlns:a16="http://schemas.microsoft.com/office/drawing/2014/main" val="3772392257"/>
                    </a:ext>
                  </a:extLst>
                </a:gridCol>
              </a:tblGrid>
              <a:tr h="1694361">
                <a:tc>
                  <a:txBody>
                    <a:bodyPr/>
                    <a:lstStyle/>
                    <a:p>
                      <a:pPr algn="ctr" rtl="0">
                        <a:lnSpc>
                          <a:spcPct val="107000"/>
                        </a:lnSpc>
                        <a:spcAft>
                          <a:spcPts val="800"/>
                        </a:spcAft>
                        <a:buNone/>
                      </a:pPr>
                      <a:r>
                        <a:rPr lang="en-US" sz="1800" dirty="0">
                          <a:effectLst/>
                        </a:rPr>
                        <a:t>Admin</a:t>
                      </a:r>
                      <a:endParaRPr lang="en-US" sz="1800" dirty="0">
                        <a:effectLst/>
                        <a:latin typeface="Aptos" panose="020B0004020202020204" pitchFamily="34" charset="0"/>
                        <a:ea typeface="Aptos" panose="020B0004020202020204" pitchFamily="34" charset="0"/>
                        <a:cs typeface="Arial" panose="020B0604020202020204" pitchFamily="34" charset="0"/>
                      </a:endParaRPr>
                    </a:p>
                  </a:txBody>
                  <a:tcPr marL="7663" marR="7663" marT="7663" marB="7663" anchor="ctr">
                    <a:solidFill>
                      <a:schemeClr val="bg1"/>
                    </a:solidFill>
                  </a:tcPr>
                </a:tc>
                <a:tc>
                  <a:txBody>
                    <a:bodyPr/>
                    <a:lstStyle/>
                    <a:p>
                      <a:pPr marL="64770" algn="l" rtl="0">
                        <a:lnSpc>
                          <a:spcPct val="107000"/>
                        </a:lnSpc>
                        <a:spcAft>
                          <a:spcPts val="800"/>
                        </a:spcAft>
                        <a:buNone/>
                      </a:pPr>
                      <a:r>
                        <a:rPr lang="en-US" sz="1800" dirty="0">
                          <a:effectLst/>
                        </a:rPr>
                        <a:t>• Manage user roles &amp; profiles </a:t>
                      </a:r>
                      <a:br>
                        <a:rPr lang="en-US" sz="1800" dirty="0">
                          <a:effectLst/>
                        </a:rPr>
                      </a:br>
                      <a:r>
                        <a:rPr lang="en-US" sz="1800" dirty="0">
                          <a:effectLst/>
                        </a:rPr>
                        <a:t>• Configure activity timing &amp; difficulty </a:t>
                      </a:r>
                      <a:br>
                        <a:rPr lang="en-US" sz="1800" dirty="0">
                          <a:effectLst/>
                        </a:rPr>
                      </a:br>
                      <a:r>
                        <a:rPr lang="en-US" sz="1800" dirty="0">
                          <a:effectLst/>
                        </a:rPr>
                        <a:t>• Retain data for graduated students up to 12th grade</a:t>
                      </a:r>
                      <a:endParaRPr lang="en-US" sz="1800" dirty="0">
                        <a:effectLst/>
                        <a:latin typeface="Aptos" panose="020B0004020202020204" pitchFamily="34" charset="0"/>
                        <a:ea typeface="Aptos" panose="020B0004020202020204" pitchFamily="34" charset="0"/>
                        <a:cs typeface="Arial" panose="020B0604020202020204" pitchFamily="34" charset="0"/>
                      </a:endParaRPr>
                    </a:p>
                  </a:txBody>
                  <a:tcPr marL="7663" marR="7663" marT="7663" marB="7663" anchor="ctr">
                    <a:solidFill>
                      <a:schemeClr val="bg1"/>
                    </a:solidFill>
                  </a:tcPr>
                </a:tc>
                <a:tc>
                  <a:txBody>
                    <a:bodyPr/>
                    <a:lstStyle/>
                    <a:p>
                      <a:pPr marL="34290" algn="l" rtl="0">
                        <a:lnSpc>
                          <a:spcPct val="107000"/>
                        </a:lnSpc>
                        <a:spcAft>
                          <a:spcPts val="800"/>
                        </a:spcAft>
                        <a:buNone/>
                      </a:pPr>
                      <a:r>
                        <a:rPr lang="en-US" sz="1800" dirty="0">
                          <a:effectLst/>
                        </a:rPr>
                        <a:t>1. Bulk CSV import → 100 users created with correct roles. </a:t>
                      </a:r>
                      <a:br>
                        <a:rPr lang="en-US" sz="1800" dirty="0">
                          <a:effectLst/>
                        </a:rPr>
                      </a:br>
                      <a:r>
                        <a:rPr lang="en-US" sz="1800" dirty="0">
                          <a:effectLst/>
                        </a:rPr>
                        <a:t>2. Change default timer from 45 → 30 s; confirm new lesson picks. </a:t>
                      </a:r>
                      <a:br>
                        <a:rPr lang="en-US" sz="1800" dirty="0">
                          <a:effectLst/>
                        </a:rPr>
                      </a:br>
                      <a:r>
                        <a:rPr lang="en-US" sz="1800" dirty="0">
                          <a:effectLst/>
                        </a:rPr>
                        <a:t>3. Archive graduated class; verify records are still </a:t>
                      </a:r>
                      <a:r>
                        <a:rPr lang="en-US" sz="1800" dirty="0" err="1">
                          <a:effectLst/>
                        </a:rPr>
                        <a:t>queryable</a:t>
                      </a:r>
                      <a:r>
                        <a:rPr lang="en-US" sz="1800" dirty="0">
                          <a:effectLst/>
                        </a:rPr>
                        <a:t> (read-only) after 30 days.</a:t>
                      </a:r>
                      <a:endParaRPr lang="en-US" sz="1800" dirty="0">
                        <a:effectLst/>
                        <a:latin typeface="Aptos" panose="020B0004020202020204" pitchFamily="34" charset="0"/>
                        <a:ea typeface="Aptos" panose="020B0004020202020204" pitchFamily="34" charset="0"/>
                        <a:cs typeface="Arial" panose="020B0604020202020204" pitchFamily="34" charset="0"/>
                      </a:endParaRPr>
                    </a:p>
                  </a:txBody>
                  <a:tcPr marL="7663" marR="7663" marT="7663" marB="7663" anchor="ctr">
                    <a:solidFill>
                      <a:schemeClr val="bg1"/>
                    </a:solidFill>
                  </a:tcPr>
                </a:tc>
                <a:tc>
                  <a:txBody>
                    <a:bodyPr/>
                    <a:lstStyle/>
                    <a:p>
                      <a:pPr marL="34290" algn="l" rtl="0">
                        <a:lnSpc>
                          <a:spcPct val="107000"/>
                        </a:lnSpc>
                        <a:spcAft>
                          <a:spcPts val="800"/>
                        </a:spcAft>
                        <a:buNone/>
                      </a:pPr>
                      <a:r>
                        <a:rPr lang="en-US" sz="1800" dirty="0">
                          <a:effectLst/>
                        </a:rPr>
                        <a:t>Jest unit → Admin-portal Cypress → Data-retention integration tests</a:t>
                      </a:r>
                      <a:endParaRPr lang="en-US" sz="1800" dirty="0">
                        <a:effectLst/>
                        <a:latin typeface="Aptos" panose="020B0004020202020204" pitchFamily="34" charset="0"/>
                        <a:ea typeface="Aptos" panose="020B0004020202020204" pitchFamily="34" charset="0"/>
                        <a:cs typeface="Arial" panose="020B0604020202020204" pitchFamily="34" charset="0"/>
                      </a:endParaRPr>
                    </a:p>
                  </a:txBody>
                  <a:tcPr marL="7663" marR="7663" marT="7663" marB="7663" anchor="ctr">
                    <a:solidFill>
                      <a:schemeClr val="bg1"/>
                    </a:solidFill>
                  </a:tcPr>
                </a:tc>
                <a:extLst>
                  <a:ext uri="{0D108BD9-81ED-4DB2-BD59-A6C34878D82A}">
                    <a16:rowId xmlns:a16="http://schemas.microsoft.com/office/drawing/2014/main" val="3816216075"/>
                  </a:ext>
                </a:extLst>
              </a:tr>
            </a:tbl>
          </a:graphicData>
        </a:graphic>
      </p:graphicFrame>
      <p:sp>
        <p:nvSpPr>
          <p:cNvPr id="12" name="Slide Number Placeholder 11">
            <a:extLst>
              <a:ext uri="{FF2B5EF4-FFF2-40B4-BE49-F238E27FC236}">
                <a16:creationId xmlns:a16="http://schemas.microsoft.com/office/drawing/2014/main" id="{E699ACD7-4F00-D441-5E50-82088B869FE0}"/>
              </a:ext>
            </a:extLst>
          </p:cNvPr>
          <p:cNvSpPr>
            <a:spLocks noGrp="1"/>
          </p:cNvSpPr>
          <p:nvPr>
            <p:ph type="sldNum" sz="quarter" idx="12"/>
          </p:nvPr>
        </p:nvSpPr>
        <p:spPr/>
        <p:txBody>
          <a:bodyPr/>
          <a:lstStyle/>
          <a:p>
            <a:fld id="{B6F15528-21DE-4FAA-801E-634DDDAF4B2B}" type="slidenum">
              <a:rPr lang="en-US" smtClean="0"/>
              <a:pPr/>
              <a:t>15</a:t>
            </a:fld>
            <a:r>
              <a:rPr lang="en-US"/>
              <a:t> of 16</a:t>
            </a:r>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13"/>
                                        </p:tgtEl>
                                      </p:cBhvr>
                                      <p:by x="105000" y="105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1000" fill="hold"/>
                                        <p:tgtEl>
                                          <p:spTgt spid="13"/>
                                        </p:tgtEl>
                                      </p:cBhvr>
                                      <p:by x="95000" y="95000"/>
                                    </p:animScale>
                                  </p:childTnLst>
                                </p:cTn>
                              </p:par>
                              <p:par>
                                <p:cTn id="11" presetID="6" presetClass="emph" presetSubtype="0" fill="hold" nodeType="withEffect">
                                  <p:stCondLst>
                                    <p:cond delay="0"/>
                                  </p:stCondLst>
                                  <p:childTnLst>
                                    <p:animScale>
                                      <p:cBhvr>
                                        <p:cTn id="12" dur="1000" fill="hold"/>
                                        <p:tgtEl>
                                          <p:spTgt spid="14"/>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6" presetClass="emph" presetSubtype="0" fill="hold" nodeType="clickEffect">
                                  <p:stCondLst>
                                    <p:cond delay="0"/>
                                  </p:stCondLst>
                                  <p:childTnLst>
                                    <p:animScale>
                                      <p:cBhvr>
                                        <p:cTn id="16" dur="1000" fill="hold"/>
                                        <p:tgtEl>
                                          <p:spTgt spid="14"/>
                                        </p:tgtEl>
                                      </p:cBhvr>
                                      <p:by x="95000" y="95000"/>
                                    </p:animScale>
                                  </p:childTnLst>
                                </p:cTn>
                              </p:par>
                              <p:par>
                                <p:cTn id="17" presetID="6" presetClass="emph" presetSubtype="0" fill="hold" nodeType="withEffect">
                                  <p:stCondLst>
                                    <p:cond delay="0"/>
                                  </p:stCondLst>
                                  <p:childTnLst>
                                    <p:animScale>
                                      <p:cBhvr>
                                        <p:cTn id="18" dur="1000" fill="hold"/>
                                        <p:tgtEl>
                                          <p:spTgt spid="15"/>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6" presetClass="emph" presetSubtype="0" fill="hold" nodeType="clickEffect">
                                  <p:stCondLst>
                                    <p:cond delay="0"/>
                                  </p:stCondLst>
                                  <p:childTnLst>
                                    <p:animScale>
                                      <p:cBhvr>
                                        <p:cTn id="22" dur="1000" fill="hold"/>
                                        <p:tgtEl>
                                          <p:spTgt spid="15"/>
                                        </p:tgtEl>
                                      </p:cBhvr>
                                      <p:by x="95000" y="95000"/>
                                    </p:animScale>
                                  </p:childTnLst>
                                </p:cTn>
                              </p:par>
                              <p:par>
                                <p:cTn id="23" presetID="6" presetClass="emph" presetSubtype="0" fill="hold" nodeType="withEffect">
                                  <p:stCondLst>
                                    <p:cond delay="0"/>
                                  </p:stCondLst>
                                  <p:childTnLst>
                                    <p:animScale>
                                      <p:cBhvr>
                                        <p:cTn id="24" dur="1000" fill="hold"/>
                                        <p:tgtEl>
                                          <p:spTgt spid="1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1545B"/>
        </a:solidFill>
        <a:effectLst/>
      </p:bgPr>
    </p:bg>
    <p:spTree>
      <p:nvGrpSpPr>
        <p:cNvPr id="1" name=""/>
        <p:cNvGrpSpPr/>
        <p:nvPr/>
      </p:nvGrpSpPr>
      <p:grpSpPr>
        <a:xfrm>
          <a:off x="0" y="0"/>
          <a:ext cx="0" cy="0"/>
          <a:chOff x="0" y="0"/>
          <a:chExt cx="0" cy="0"/>
        </a:xfrm>
      </p:grpSpPr>
      <p:sp>
        <p:nvSpPr>
          <p:cNvPr id="2" name="Freeform 2"/>
          <p:cNvSpPr/>
          <p:nvPr/>
        </p:nvSpPr>
        <p:spPr>
          <a:xfrm>
            <a:off x="133991" y="9451112"/>
            <a:ext cx="8551152" cy="839568"/>
          </a:xfrm>
          <a:custGeom>
            <a:avLst/>
            <a:gdLst/>
            <a:ahLst/>
            <a:cxnLst/>
            <a:rect l="l" t="t" r="r" b="b"/>
            <a:pathLst>
              <a:path w="8551152" h="839568">
                <a:moveTo>
                  <a:pt x="0" y="0"/>
                </a:moveTo>
                <a:lnTo>
                  <a:pt x="8551152" y="0"/>
                </a:lnTo>
                <a:lnTo>
                  <a:pt x="8551152" y="839568"/>
                </a:lnTo>
                <a:lnTo>
                  <a:pt x="0" y="8395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3" name="Freeform 3"/>
          <p:cNvSpPr/>
          <p:nvPr/>
        </p:nvSpPr>
        <p:spPr>
          <a:xfrm>
            <a:off x="9736848" y="9451112"/>
            <a:ext cx="8551152" cy="839568"/>
          </a:xfrm>
          <a:custGeom>
            <a:avLst/>
            <a:gdLst/>
            <a:ahLst/>
            <a:cxnLst/>
            <a:rect l="l" t="t" r="r" b="b"/>
            <a:pathLst>
              <a:path w="8551152" h="839568">
                <a:moveTo>
                  <a:pt x="0" y="0"/>
                </a:moveTo>
                <a:lnTo>
                  <a:pt x="8551152" y="0"/>
                </a:lnTo>
                <a:lnTo>
                  <a:pt x="8551152" y="839568"/>
                </a:lnTo>
                <a:lnTo>
                  <a:pt x="0" y="8395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4" name="AutoShape 4"/>
          <p:cNvSpPr/>
          <p:nvPr/>
        </p:nvSpPr>
        <p:spPr>
          <a:xfrm>
            <a:off x="-10691" y="0"/>
            <a:ext cx="611028" cy="10287000"/>
          </a:xfrm>
          <a:prstGeom prst="rect">
            <a:avLst/>
          </a:prstGeom>
          <a:solidFill>
            <a:srgbClr val="BF977B"/>
          </a:solidFill>
        </p:spPr>
        <p:txBody>
          <a:bodyPr/>
          <a:lstStyle/>
          <a:p>
            <a:endParaRPr lang="he-IL"/>
          </a:p>
        </p:txBody>
      </p:sp>
      <p:sp>
        <p:nvSpPr>
          <p:cNvPr id="5" name="AutoShape 5"/>
          <p:cNvSpPr/>
          <p:nvPr/>
        </p:nvSpPr>
        <p:spPr>
          <a:xfrm>
            <a:off x="17937239" y="0"/>
            <a:ext cx="350761" cy="10287000"/>
          </a:xfrm>
          <a:prstGeom prst="rect">
            <a:avLst/>
          </a:prstGeom>
          <a:solidFill>
            <a:srgbClr val="BF977B"/>
          </a:solidFill>
        </p:spPr>
        <p:txBody>
          <a:bodyPr/>
          <a:lstStyle/>
          <a:p>
            <a:endParaRPr lang="he-IL"/>
          </a:p>
        </p:txBody>
      </p:sp>
      <p:sp>
        <p:nvSpPr>
          <p:cNvPr id="6" name="AutoShape 6"/>
          <p:cNvSpPr/>
          <p:nvPr/>
        </p:nvSpPr>
        <p:spPr>
          <a:xfrm rot="5400000">
            <a:off x="8968619" y="-8968619"/>
            <a:ext cx="350761" cy="18288000"/>
          </a:xfrm>
          <a:prstGeom prst="rect">
            <a:avLst/>
          </a:prstGeom>
          <a:solidFill>
            <a:srgbClr val="BF977B"/>
          </a:solidFill>
        </p:spPr>
        <p:txBody>
          <a:bodyPr/>
          <a:lstStyle/>
          <a:p>
            <a:endParaRPr lang="he-IL"/>
          </a:p>
        </p:txBody>
      </p:sp>
      <p:sp>
        <p:nvSpPr>
          <p:cNvPr id="7" name="Freeform 7"/>
          <p:cNvSpPr/>
          <p:nvPr/>
        </p:nvSpPr>
        <p:spPr>
          <a:xfrm rot="-4313484">
            <a:off x="6398702" y="8673988"/>
            <a:ext cx="4509914" cy="1721967"/>
          </a:xfrm>
          <a:custGeom>
            <a:avLst/>
            <a:gdLst/>
            <a:ahLst/>
            <a:cxnLst/>
            <a:rect l="l" t="t" r="r" b="b"/>
            <a:pathLst>
              <a:path w="4509914" h="1721967">
                <a:moveTo>
                  <a:pt x="0" y="0"/>
                </a:moveTo>
                <a:lnTo>
                  <a:pt x="4509914" y="0"/>
                </a:lnTo>
                <a:lnTo>
                  <a:pt x="4509914" y="1721967"/>
                </a:lnTo>
                <a:lnTo>
                  <a:pt x="0" y="17219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he-IL"/>
          </a:p>
        </p:txBody>
      </p:sp>
      <p:sp>
        <p:nvSpPr>
          <p:cNvPr id="8" name="AutoShape 8"/>
          <p:cNvSpPr/>
          <p:nvPr/>
        </p:nvSpPr>
        <p:spPr>
          <a:xfrm rot="5400000">
            <a:off x="8968619" y="967619"/>
            <a:ext cx="350761" cy="18288000"/>
          </a:xfrm>
          <a:prstGeom prst="rect">
            <a:avLst/>
          </a:prstGeom>
          <a:solidFill>
            <a:srgbClr val="BF977B"/>
          </a:solidFill>
        </p:spPr>
        <p:txBody>
          <a:bodyPr/>
          <a:lstStyle/>
          <a:p>
            <a:endParaRPr lang="he-IL"/>
          </a:p>
        </p:txBody>
      </p:sp>
      <p:sp>
        <p:nvSpPr>
          <p:cNvPr id="10" name="TextBox 10"/>
          <p:cNvSpPr txBox="1"/>
          <p:nvPr/>
        </p:nvSpPr>
        <p:spPr>
          <a:xfrm>
            <a:off x="3523773" y="2384678"/>
            <a:ext cx="11240454" cy="2419367"/>
          </a:xfrm>
          <a:prstGeom prst="rect">
            <a:avLst/>
          </a:prstGeom>
        </p:spPr>
        <p:txBody>
          <a:bodyPr lIns="0" tIns="0" rIns="0" bIns="0" rtlCol="0" anchor="t">
            <a:spAutoFit/>
          </a:bodyPr>
          <a:lstStyle/>
          <a:p>
            <a:pPr algn="ctr">
              <a:lnSpc>
                <a:spcPts val="19498"/>
              </a:lnSpc>
            </a:pPr>
            <a:r>
              <a:rPr lang="en-US" sz="14998">
                <a:solidFill>
                  <a:srgbClr val="FFFFFF"/>
                </a:solidFill>
                <a:latin typeface="Lemon Tuesday"/>
                <a:ea typeface="Lemon Tuesday"/>
                <a:cs typeface="Lemon Tuesday"/>
                <a:sym typeface="Lemon Tuesday"/>
              </a:rPr>
              <a:t>Thank you!</a:t>
            </a:r>
          </a:p>
        </p:txBody>
      </p:sp>
      <p:sp>
        <p:nvSpPr>
          <p:cNvPr id="11" name="Freeform 11"/>
          <p:cNvSpPr/>
          <p:nvPr/>
        </p:nvSpPr>
        <p:spPr>
          <a:xfrm>
            <a:off x="5630294" y="1028700"/>
            <a:ext cx="1504144" cy="549696"/>
          </a:xfrm>
          <a:custGeom>
            <a:avLst/>
            <a:gdLst/>
            <a:ahLst/>
            <a:cxnLst/>
            <a:rect l="l" t="t" r="r" b="b"/>
            <a:pathLst>
              <a:path w="1504144" h="549696">
                <a:moveTo>
                  <a:pt x="0" y="0"/>
                </a:moveTo>
                <a:lnTo>
                  <a:pt x="1504144" y="0"/>
                </a:lnTo>
                <a:lnTo>
                  <a:pt x="1504144" y="549696"/>
                </a:lnTo>
                <a:lnTo>
                  <a:pt x="0" y="5496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he-IL"/>
          </a:p>
        </p:txBody>
      </p:sp>
      <p:sp>
        <p:nvSpPr>
          <p:cNvPr id="12" name="Freeform 12"/>
          <p:cNvSpPr/>
          <p:nvPr/>
        </p:nvSpPr>
        <p:spPr>
          <a:xfrm>
            <a:off x="15540075" y="3679469"/>
            <a:ext cx="1504144" cy="549696"/>
          </a:xfrm>
          <a:custGeom>
            <a:avLst/>
            <a:gdLst/>
            <a:ahLst/>
            <a:cxnLst/>
            <a:rect l="l" t="t" r="r" b="b"/>
            <a:pathLst>
              <a:path w="1504144" h="549696">
                <a:moveTo>
                  <a:pt x="0" y="0"/>
                </a:moveTo>
                <a:lnTo>
                  <a:pt x="1504144" y="0"/>
                </a:lnTo>
                <a:lnTo>
                  <a:pt x="1504144" y="549697"/>
                </a:lnTo>
                <a:lnTo>
                  <a:pt x="0" y="5496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he-IL"/>
          </a:p>
        </p:txBody>
      </p:sp>
      <p:sp>
        <p:nvSpPr>
          <p:cNvPr id="13" name="Freeform 13"/>
          <p:cNvSpPr/>
          <p:nvPr/>
        </p:nvSpPr>
        <p:spPr>
          <a:xfrm>
            <a:off x="1184034" y="2211410"/>
            <a:ext cx="2339739" cy="855068"/>
          </a:xfrm>
          <a:custGeom>
            <a:avLst/>
            <a:gdLst/>
            <a:ahLst/>
            <a:cxnLst/>
            <a:rect l="l" t="t" r="r" b="b"/>
            <a:pathLst>
              <a:path w="2339739" h="855068">
                <a:moveTo>
                  <a:pt x="0" y="0"/>
                </a:moveTo>
                <a:lnTo>
                  <a:pt x="2339739" y="0"/>
                </a:lnTo>
                <a:lnTo>
                  <a:pt x="2339739" y="855069"/>
                </a:lnTo>
                <a:lnTo>
                  <a:pt x="0" y="8550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he-IL"/>
          </a:p>
        </p:txBody>
      </p:sp>
      <p:sp>
        <p:nvSpPr>
          <p:cNvPr id="14" name="Freeform 14"/>
          <p:cNvSpPr/>
          <p:nvPr/>
        </p:nvSpPr>
        <p:spPr>
          <a:xfrm>
            <a:off x="11998343" y="8068079"/>
            <a:ext cx="2014081" cy="285633"/>
          </a:xfrm>
          <a:custGeom>
            <a:avLst/>
            <a:gdLst/>
            <a:ahLst/>
            <a:cxnLst/>
            <a:rect l="l" t="t" r="r" b="b"/>
            <a:pathLst>
              <a:path w="2014081" h="285633">
                <a:moveTo>
                  <a:pt x="0" y="0"/>
                </a:moveTo>
                <a:lnTo>
                  <a:pt x="2014081" y="0"/>
                </a:lnTo>
                <a:lnTo>
                  <a:pt x="2014081" y="285633"/>
                </a:lnTo>
                <a:lnTo>
                  <a:pt x="0" y="28563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he-IL"/>
          </a:p>
        </p:txBody>
      </p:sp>
      <p:sp>
        <p:nvSpPr>
          <p:cNvPr id="15" name="Freeform 15"/>
          <p:cNvSpPr/>
          <p:nvPr/>
        </p:nvSpPr>
        <p:spPr>
          <a:xfrm>
            <a:off x="4163244" y="8068079"/>
            <a:ext cx="2014081" cy="285633"/>
          </a:xfrm>
          <a:custGeom>
            <a:avLst/>
            <a:gdLst/>
            <a:ahLst/>
            <a:cxnLst/>
            <a:rect l="l" t="t" r="r" b="b"/>
            <a:pathLst>
              <a:path w="2014081" h="285633">
                <a:moveTo>
                  <a:pt x="0" y="0"/>
                </a:moveTo>
                <a:lnTo>
                  <a:pt x="2014080" y="0"/>
                </a:lnTo>
                <a:lnTo>
                  <a:pt x="2014080" y="285633"/>
                </a:lnTo>
                <a:lnTo>
                  <a:pt x="0" y="28563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he-IL"/>
          </a:p>
        </p:txBody>
      </p:sp>
      <p:sp>
        <p:nvSpPr>
          <p:cNvPr id="16" name="Freeform 16"/>
          <p:cNvSpPr/>
          <p:nvPr/>
        </p:nvSpPr>
        <p:spPr>
          <a:xfrm>
            <a:off x="14419664" y="1293894"/>
            <a:ext cx="1872483" cy="1835034"/>
          </a:xfrm>
          <a:custGeom>
            <a:avLst/>
            <a:gdLst/>
            <a:ahLst/>
            <a:cxnLst/>
            <a:rect l="l" t="t" r="r" b="b"/>
            <a:pathLst>
              <a:path w="1872483" h="1835034">
                <a:moveTo>
                  <a:pt x="0" y="0"/>
                </a:moveTo>
                <a:lnTo>
                  <a:pt x="1872483" y="0"/>
                </a:lnTo>
                <a:lnTo>
                  <a:pt x="1872483" y="1835033"/>
                </a:lnTo>
                <a:lnTo>
                  <a:pt x="0" y="183503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he-IL"/>
          </a:p>
        </p:txBody>
      </p:sp>
      <p:pic>
        <p:nvPicPr>
          <p:cNvPr id="17" name="Picture 16">
            <a:extLst>
              <a:ext uri="{FF2B5EF4-FFF2-40B4-BE49-F238E27FC236}">
                <a16:creationId xmlns:a16="http://schemas.microsoft.com/office/drawing/2014/main" id="{B55BE1E6-8C00-A95C-2C07-BCA248315668}"/>
              </a:ext>
            </a:extLst>
          </p:cNvPr>
          <p:cNvPicPr>
            <a:picLocks noChangeAspect="1"/>
          </p:cNvPicPr>
          <p:nvPr/>
        </p:nvPicPr>
        <p:blipFill rotWithShape="1">
          <a:blip r:embed="rId12">
            <a:extLst>
              <a:ext uri="{28A0092B-C50C-407E-A947-70E740481C1C}">
                <a14:useLocalDpi xmlns:a14="http://schemas.microsoft.com/office/drawing/2010/main" val="0"/>
              </a:ext>
            </a:extLst>
          </a:blip>
          <a:srcRect l="13729" t="14780" r="47810" b="39331"/>
          <a:stretch/>
        </p:blipFill>
        <p:spPr bwMode="auto">
          <a:xfrm>
            <a:off x="5305637" y="5575198"/>
            <a:ext cx="1828800" cy="1808270"/>
          </a:xfrm>
          <a:prstGeom prst="rect">
            <a:avLst/>
          </a:prstGeom>
          <a:noFill/>
          <a:ln>
            <a:noFill/>
          </a:ln>
          <a:extLst>
            <a:ext uri="{53640926-AAD7-44D8-BBD7-CCE9431645EC}">
              <a14:shadowObscured xmlns:a14="http://schemas.microsoft.com/office/drawing/2010/main"/>
            </a:ext>
          </a:extLst>
        </p:spPr>
      </p:pic>
      <p:grpSp>
        <p:nvGrpSpPr>
          <p:cNvPr id="19" name="Group 18">
            <a:extLst>
              <a:ext uri="{FF2B5EF4-FFF2-40B4-BE49-F238E27FC236}">
                <a16:creationId xmlns:a16="http://schemas.microsoft.com/office/drawing/2014/main" id="{914D7CC5-A3E8-6EC0-571D-6316EC767032}"/>
              </a:ext>
            </a:extLst>
          </p:cNvPr>
          <p:cNvGrpSpPr/>
          <p:nvPr/>
        </p:nvGrpSpPr>
        <p:grpSpPr>
          <a:xfrm>
            <a:off x="6979625" y="5131950"/>
            <a:ext cx="4328747" cy="1504846"/>
            <a:chOff x="10457496" y="6271149"/>
            <a:chExt cx="4328747" cy="1504846"/>
          </a:xfrm>
        </p:grpSpPr>
        <p:sp>
          <p:nvSpPr>
            <p:cNvPr id="18" name="Speech Bubble: Oval 17">
              <a:extLst>
                <a:ext uri="{FF2B5EF4-FFF2-40B4-BE49-F238E27FC236}">
                  <a16:creationId xmlns:a16="http://schemas.microsoft.com/office/drawing/2014/main" id="{ECAB2E5B-07AB-219E-5A3A-EF0EE1D80C42}"/>
                </a:ext>
              </a:extLst>
            </p:cNvPr>
            <p:cNvSpPr/>
            <p:nvPr/>
          </p:nvSpPr>
          <p:spPr>
            <a:xfrm>
              <a:off x="10457496" y="6271149"/>
              <a:ext cx="4328747" cy="1504846"/>
            </a:xfrm>
            <a:prstGeom prst="wedgeEllipseCallout">
              <a:avLst>
                <a:gd name="adj1" fmla="val -45207"/>
                <a:gd name="adj2" fmla="val 55956"/>
              </a:avLst>
            </a:prstGeom>
            <a:ln w="57150">
              <a:solidFill>
                <a:schemeClr val="tx2"/>
              </a:solidFill>
            </a:ln>
          </p:spPr>
          <p:style>
            <a:lnRef idx="0">
              <a:schemeClr val="accent6"/>
            </a:lnRef>
            <a:fillRef idx="3">
              <a:schemeClr val="accent6"/>
            </a:fillRef>
            <a:effectRef idx="3">
              <a:schemeClr val="accent6"/>
            </a:effectRef>
            <a:fontRef idx="minor">
              <a:schemeClr val="lt1"/>
            </a:fontRef>
          </p:style>
          <p:txBody>
            <a:bodyPr rtlCol="1" anchor="ctr"/>
            <a:lstStyle/>
            <a:p>
              <a:pPr algn="ctr"/>
              <a:endParaRPr lang="he-IL"/>
            </a:p>
          </p:txBody>
        </p:sp>
        <p:sp>
          <p:nvSpPr>
            <p:cNvPr id="9" name="TextBox 9"/>
            <p:cNvSpPr txBox="1"/>
            <p:nvPr/>
          </p:nvSpPr>
          <p:spPr>
            <a:xfrm>
              <a:off x="10649955" y="6826596"/>
              <a:ext cx="3943827" cy="594995"/>
            </a:xfrm>
            <a:prstGeom prst="rect">
              <a:avLst/>
            </a:prstGeom>
          </p:spPr>
          <p:txBody>
            <a:bodyPr wrap="square" lIns="0" tIns="0" rIns="0" bIns="0" rtlCol="0" anchor="t">
              <a:spAutoFit/>
            </a:bodyPr>
            <a:lstStyle/>
            <a:p>
              <a:pPr algn="ctr">
                <a:lnSpc>
                  <a:spcPts val="4509"/>
                </a:lnSpc>
              </a:pPr>
              <a:r>
                <a:rPr lang="en-US" sz="4099" b="1" dirty="0">
                  <a:solidFill>
                    <a:srgbClr val="FFFFFF"/>
                  </a:solidFill>
                  <a:latin typeface="Kalam Bold"/>
                  <a:ea typeface="Kalam Bold"/>
                  <a:cs typeface="Kalam Bold"/>
                  <a:sym typeface="Kalam Bold"/>
                </a:rPr>
                <a:t>Any questions?</a:t>
              </a:r>
            </a:p>
          </p:txBody>
        </p:sp>
      </p:grpSp>
      <p:sp>
        <p:nvSpPr>
          <p:cNvPr id="20" name="Slide Number Placeholder 19">
            <a:extLst>
              <a:ext uri="{FF2B5EF4-FFF2-40B4-BE49-F238E27FC236}">
                <a16:creationId xmlns:a16="http://schemas.microsoft.com/office/drawing/2014/main" id="{626FDA6E-0C01-86E1-666C-9138BC6950B3}"/>
              </a:ext>
            </a:extLst>
          </p:cNvPr>
          <p:cNvSpPr>
            <a:spLocks noGrp="1"/>
          </p:cNvSpPr>
          <p:nvPr>
            <p:ph type="sldNum" sz="quarter" idx="12"/>
          </p:nvPr>
        </p:nvSpPr>
        <p:spPr/>
        <p:txBody>
          <a:bodyPr/>
          <a:lstStyle/>
          <a:p>
            <a:fld id="{B6F15528-21DE-4FAA-801E-634DDDAF4B2B}" type="slidenum">
              <a:rPr lang="en-US" smtClean="0"/>
              <a:pPr/>
              <a:t>16</a:t>
            </a:fld>
            <a:r>
              <a:rPr lang="en-US"/>
              <a:t> of 16</a:t>
            </a:r>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1545B"/>
        </a:solidFill>
        <a:effectLst/>
      </p:bgPr>
    </p:bg>
    <p:spTree>
      <p:nvGrpSpPr>
        <p:cNvPr id="1" name=""/>
        <p:cNvGrpSpPr/>
        <p:nvPr/>
      </p:nvGrpSpPr>
      <p:grpSpPr>
        <a:xfrm>
          <a:off x="0" y="0"/>
          <a:ext cx="0" cy="0"/>
          <a:chOff x="0" y="0"/>
          <a:chExt cx="0" cy="0"/>
        </a:xfrm>
      </p:grpSpPr>
      <p:sp>
        <p:nvSpPr>
          <p:cNvPr id="2" name="Freeform 2" descr="Vintage Chalk Rope Line "/>
          <p:cNvSpPr/>
          <p:nvPr/>
        </p:nvSpPr>
        <p:spPr>
          <a:xfrm rot="-970666">
            <a:off x="10619209" y="9776240"/>
            <a:ext cx="9610711" cy="401902"/>
          </a:xfrm>
          <a:custGeom>
            <a:avLst/>
            <a:gdLst/>
            <a:ahLst/>
            <a:cxnLst/>
            <a:rect l="l" t="t" r="r" b="b"/>
            <a:pathLst>
              <a:path w="9610711" h="401902">
                <a:moveTo>
                  <a:pt x="0" y="0"/>
                </a:moveTo>
                <a:lnTo>
                  <a:pt x="9610710" y="0"/>
                </a:lnTo>
                <a:lnTo>
                  <a:pt x="9610710" y="401903"/>
                </a:lnTo>
                <a:lnTo>
                  <a:pt x="0" y="401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3" name="Freeform 3" descr="Vintage Chalk Rope Line "/>
          <p:cNvSpPr/>
          <p:nvPr/>
        </p:nvSpPr>
        <p:spPr>
          <a:xfrm rot="-970666">
            <a:off x="-3776655" y="723990"/>
            <a:ext cx="9610711" cy="401902"/>
          </a:xfrm>
          <a:custGeom>
            <a:avLst/>
            <a:gdLst/>
            <a:ahLst/>
            <a:cxnLst/>
            <a:rect l="l" t="t" r="r" b="b"/>
            <a:pathLst>
              <a:path w="9610711" h="401902">
                <a:moveTo>
                  <a:pt x="0" y="0"/>
                </a:moveTo>
                <a:lnTo>
                  <a:pt x="9610710" y="0"/>
                </a:lnTo>
                <a:lnTo>
                  <a:pt x="9610710" y="401902"/>
                </a:lnTo>
                <a:lnTo>
                  <a:pt x="0" y="4019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4" name="AutoShape 4"/>
          <p:cNvSpPr/>
          <p:nvPr/>
        </p:nvSpPr>
        <p:spPr>
          <a:xfrm>
            <a:off x="0" y="0"/>
            <a:ext cx="350761" cy="10287000"/>
          </a:xfrm>
          <a:prstGeom prst="rect">
            <a:avLst/>
          </a:prstGeom>
          <a:solidFill>
            <a:srgbClr val="BF977B"/>
          </a:solidFill>
        </p:spPr>
        <p:txBody>
          <a:bodyPr/>
          <a:lstStyle/>
          <a:p>
            <a:endParaRPr lang="he-IL"/>
          </a:p>
        </p:txBody>
      </p:sp>
      <p:sp>
        <p:nvSpPr>
          <p:cNvPr id="5" name="AutoShape 5"/>
          <p:cNvSpPr/>
          <p:nvPr/>
        </p:nvSpPr>
        <p:spPr>
          <a:xfrm>
            <a:off x="17937239" y="0"/>
            <a:ext cx="350761" cy="10287000"/>
          </a:xfrm>
          <a:prstGeom prst="rect">
            <a:avLst/>
          </a:prstGeom>
          <a:solidFill>
            <a:srgbClr val="BF977B"/>
          </a:solidFill>
        </p:spPr>
        <p:txBody>
          <a:bodyPr/>
          <a:lstStyle/>
          <a:p>
            <a:endParaRPr lang="he-IL"/>
          </a:p>
        </p:txBody>
      </p:sp>
      <p:sp>
        <p:nvSpPr>
          <p:cNvPr id="6" name="AutoShape 6"/>
          <p:cNvSpPr/>
          <p:nvPr/>
        </p:nvSpPr>
        <p:spPr>
          <a:xfrm rot="5400000">
            <a:off x="8968619" y="-8968619"/>
            <a:ext cx="350761" cy="18288000"/>
          </a:xfrm>
          <a:prstGeom prst="rect">
            <a:avLst/>
          </a:prstGeom>
          <a:solidFill>
            <a:srgbClr val="BF977B"/>
          </a:solidFill>
        </p:spPr>
        <p:txBody>
          <a:bodyPr/>
          <a:lstStyle/>
          <a:p>
            <a:endParaRPr lang="he-IL"/>
          </a:p>
        </p:txBody>
      </p:sp>
      <p:sp>
        <p:nvSpPr>
          <p:cNvPr id="7" name="AutoShape 7"/>
          <p:cNvSpPr/>
          <p:nvPr/>
        </p:nvSpPr>
        <p:spPr>
          <a:xfrm rot="5400000">
            <a:off x="8968619" y="967619"/>
            <a:ext cx="350761" cy="18288000"/>
          </a:xfrm>
          <a:prstGeom prst="rect">
            <a:avLst/>
          </a:prstGeom>
          <a:solidFill>
            <a:srgbClr val="BF977B"/>
          </a:solidFill>
        </p:spPr>
        <p:txBody>
          <a:bodyPr/>
          <a:lstStyle/>
          <a:p>
            <a:endParaRPr lang="he-IL"/>
          </a:p>
        </p:txBody>
      </p:sp>
      <p:grpSp>
        <p:nvGrpSpPr>
          <p:cNvPr id="8" name="Group 8"/>
          <p:cNvGrpSpPr/>
          <p:nvPr/>
        </p:nvGrpSpPr>
        <p:grpSpPr>
          <a:xfrm>
            <a:off x="1028700" y="1028700"/>
            <a:ext cx="4888382" cy="8229600"/>
            <a:chOff x="0" y="0"/>
            <a:chExt cx="3771900" cy="6350000"/>
          </a:xfrm>
        </p:grpSpPr>
        <p:sp>
          <p:nvSpPr>
            <p:cNvPr id="9" name="Freeform 9"/>
            <p:cNvSpPr/>
            <p:nvPr/>
          </p:nvSpPr>
          <p:spPr>
            <a:xfrm>
              <a:off x="0" y="0"/>
              <a:ext cx="3771900" cy="6502400"/>
            </a:xfrm>
            <a:custGeom>
              <a:avLst/>
              <a:gdLst/>
              <a:ahLst/>
              <a:cxnLst/>
              <a:rect l="l" t="t" r="r" b="b"/>
              <a:pathLst>
                <a:path w="3771900" h="6502400">
                  <a:moveTo>
                    <a:pt x="0" y="546100"/>
                  </a:moveTo>
                  <a:lnTo>
                    <a:pt x="0" y="3953510"/>
                  </a:lnTo>
                  <a:cubicBezTo>
                    <a:pt x="0" y="4132580"/>
                    <a:pt x="87630" y="4301490"/>
                    <a:pt x="236220" y="4403090"/>
                  </a:cubicBezTo>
                  <a:lnTo>
                    <a:pt x="2914650" y="6252210"/>
                  </a:lnTo>
                  <a:cubicBezTo>
                    <a:pt x="3276600" y="6502400"/>
                    <a:pt x="3771900" y="6243320"/>
                    <a:pt x="3771900" y="5802630"/>
                  </a:cubicBezTo>
                  <a:lnTo>
                    <a:pt x="3771900" y="546100"/>
                  </a:lnTo>
                  <a:cubicBezTo>
                    <a:pt x="3771900" y="243840"/>
                    <a:pt x="3526790" y="0"/>
                    <a:pt x="3225800" y="0"/>
                  </a:cubicBezTo>
                  <a:lnTo>
                    <a:pt x="546100" y="0"/>
                  </a:lnTo>
                  <a:cubicBezTo>
                    <a:pt x="245110" y="0"/>
                    <a:pt x="0" y="245110"/>
                    <a:pt x="0" y="546100"/>
                  </a:cubicBezTo>
                  <a:close/>
                </a:path>
              </a:pathLst>
            </a:custGeom>
            <a:blipFill>
              <a:blip r:embed="rId5"/>
              <a:stretch>
                <a:fillRect l="-76340" r="-76340"/>
              </a:stretch>
            </a:blipFill>
          </p:spPr>
          <p:txBody>
            <a:bodyPr/>
            <a:lstStyle/>
            <a:p>
              <a:endParaRPr lang="he-IL"/>
            </a:p>
          </p:txBody>
        </p:sp>
      </p:grpSp>
      <p:grpSp>
        <p:nvGrpSpPr>
          <p:cNvPr id="10" name="Group 10"/>
          <p:cNvGrpSpPr/>
          <p:nvPr/>
        </p:nvGrpSpPr>
        <p:grpSpPr>
          <a:xfrm rot="9002735">
            <a:off x="1146302" y="7072426"/>
            <a:ext cx="2208987" cy="1062013"/>
            <a:chOff x="0" y="0"/>
            <a:chExt cx="660400" cy="317500"/>
          </a:xfrm>
        </p:grpSpPr>
        <p:sp>
          <p:nvSpPr>
            <p:cNvPr id="11" name="Freeform 11"/>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FFFFFF"/>
            </a:solidFill>
            <a:ln cap="sq">
              <a:noFill/>
              <a:prstDash val="solid"/>
              <a:miter/>
            </a:ln>
          </p:spPr>
          <p:txBody>
            <a:bodyPr/>
            <a:lstStyle/>
            <a:p>
              <a:endParaRPr lang="he-IL"/>
            </a:p>
          </p:txBody>
        </p:sp>
        <p:sp>
          <p:nvSpPr>
            <p:cNvPr id="12" name="TextBox 12"/>
            <p:cNvSpPr txBox="1"/>
            <p:nvPr/>
          </p:nvSpPr>
          <p:spPr>
            <a:xfrm>
              <a:off x="0" y="79375"/>
              <a:ext cx="660400" cy="238125"/>
            </a:xfrm>
            <a:prstGeom prst="rect">
              <a:avLst/>
            </a:prstGeom>
          </p:spPr>
          <p:txBody>
            <a:bodyPr lIns="116252" tIns="116252" rIns="116252" bIns="116252" rtlCol="0" anchor="ctr"/>
            <a:lstStyle/>
            <a:p>
              <a:pPr algn="ctr">
                <a:lnSpc>
                  <a:spcPts val="2859"/>
                </a:lnSpc>
              </a:pPr>
              <a:endParaRPr/>
            </a:p>
          </p:txBody>
        </p:sp>
      </p:grpSp>
      <p:grpSp>
        <p:nvGrpSpPr>
          <p:cNvPr id="13" name="Group 13"/>
          <p:cNvGrpSpPr/>
          <p:nvPr/>
        </p:nvGrpSpPr>
        <p:grpSpPr>
          <a:xfrm>
            <a:off x="1028700" y="8196287"/>
            <a:ext cx="2208987" cy="1062013"/>
            <a:chOff x="0" y="0"/>
            <a:chExt cx="660400" cy="317500"/>
          </a:xfrm>
        </p:grpSpPr>
        <p:sp>
          <p:nvSpPr>
            <p:cNvPr id="14" name="Freeform 14"/>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41545B"/>
            </a:solidFill>
            <a:ln cap="sq">
              <a:noFill/>
              <a:prstDash val="solid"/>
              <a:miter/>
            </a:ln>
          </p:spPr>
          <p:txBody>
            <a:bodyPr/>
            <a:lstStyle/>
            <a:p>
              <a:endParaRPr lang="he-IL"/>
            </a:p>
          </p:txBody>
        </p:sp>
        <p:sp>
          <p:nvSpPr>
            <p:cNvPr id="15" name="TextBox 15"/>
            <p:cNvSpPr txBox="1"/>
            <p:nvPr/>
          </p:nvSpPr>
          <p:spPr>
            <a:xfrm>
              <a:off x="0" y="79375"/>
              <a:ext cx="660400" cy="238125"/>
            </a:xfrm>
            <a:prstGeom prst="rect">
              <a:avLst/>
            </a:prstGeom>
          </p:spPr>
          <p:txBody>
            <a:bodyPr lIns="116252" tIns="116252" rIns="116252" bIns="116252" rtlCol="0" anchor="ctr"/>
            <a:lstStyle/>
            <a:p>
              <a:pPr algn="ctr">
                <a:lnSpc>
                  <a:spcPts val="2859"/>
                </a:lnSpc>
              </a:pPr>
              <a:endParaRPr/>
            </a:p>
          </p:txBody>
        </p:sp>
      </p:grpSp>
      <p:sp>
        <p:nvSpPr>
          <p:cNvPr id="16" name="TextBox 16"/>
          <p:cNvSpPr txBox="1"/>
          <p:nvPr/>
        </p:nvSpPr>
        <p:spPr>
          <a:xfrm>
            <a:off x="6822961" y="2569420"/>
            <a:ext cx="10636872" cy="6508833"/>
          </a:xfrm>
          <a:prstGeom prst="rect">
            <a:avLst/>
          </a:prstGeom>
        </p:spPr>
        <p:txBody>
          <a:bodyPr lIns="0" tIns="0" rIns="0" bIns="0" rtlCol="0" anchor="t">
            <a:spAutoFit/>
          </a:bodyPr>
          <a:lstStyle/>
          <a:p>
            <a:pPr marL="0" lvl="0" indent="0" algn="l">
              <a:lnSpc>
                <a:spcPts val="5073"/>
              </a:lnSpc>
            </a:pPr>
            <a:r>
              <a:rPr lang="en-US" sz="3903" dirty="0">
                <a:solidFill>
                  <a:srgbClr val="FFFFFF"/>
                </a:solidFill>
                <a:latin typeface="Telegraf"/>
                <a:ea typeface="Telegraf"/>
                <a:cs typeface="Telegraf"/>
                <a:sym typeface="Telegraf"/>
              </a:rPr>
              <a:t>Attention-Deficit/Hyperactivity Disorder (ADHD) is increasingly prevalent in classrooms worldwide, posing significant challenges to both students and educators.</a:t>
            </a:r>
          </a:p>
          <a:p>
            <a:pPr marL="0" lvl="0" indent="0" algn="l">
              <a:lnSpc>
                <a:spcPts val="5073"/>
              </a:lnSpc>
            </a:pPr>
            <a:r>
              <a:rPr lang="en-US" sz="3903" dirty="0">
                <a:solidFill>
                  <a:srgbClr val="FFFFFF"/>
                </a:solidFill>
                <a:latin typeface="Telegraf"/>
                <a:ea typeface="Telegraf"/>
                <a:cs typeface="Telegraf"/>
                <a:sym typeface="Telegraf"/>
              </a:rPr>
              <a:t>Learning English as a second or foreign language can be complicated for most lower-education pupils, but the process becomes particularly challenging for K-12 pupils diagnosed with ADHD or other learning difficulties.</a:t>
            </a:r>
          </a:p>
        </p:txBody>
      </p:sp>
      <p:sp>
        <p:nvSpPr>
          <p:cNvPr id="17" name="TextBox 17"/>
          <p:cNvSpPr txBox="1"/>
          <p:nvPr/>
        </p:nvSpPr>
        <p:spPr>
          <a:xfrm>
            <a:off x="6822961" y="1038225"/>
            <a:ext cx="7915697" cy="1047750"/>
          </a:xfrm>
          <a:prstGeom prst="rect">
            <a:avLst/>
          </a:prstGeom>
        </p:spPr>
        <p:txBody>
          <a:bodyPr lIns="0" tIns="0" rIns="0" bIns="0" rtlCol="0" anchor="t">
            <a:spAutoFit/>
          </a:bodyPr>
          <a:lstStyle/>
          <a:p>
            <a:pPr marL="0" lvl="0" indent="0" algn="l">
              <a:lnSpc>
                <a:spcPts val="8399"/>
              </a:lnSpc>
            </a:pPr>
            <a:r>
              <a:rPr lang="en-US" sz="6999" b="1">
                <a:solidFill>
                  <a:srgbClr val="FFFFFF"/>
                </a:solidFill>
                <a:latin typeface="Kalam Bold"/>
                <a:ea typeface="Kalam Bold"/>
                <a:cs typeface="Kalam Bold"/>
                <a:sym typeface="Kalam Bold"/>
              </a:rPr>
              <a:t>Background</a:t>
            </a:r>
          </a:p>
        </p:txBody>
      </p:sp>
      <p:sp>
        <p:nvSpPr>
          <p:cNvPr id="18" name="Slide Number Placeholder 17">
            <a:extLst>
              <a:ext uri="{FF2B5EF4-FFF2-40B4-BE49-F238E27FC236}">
                <a16:creationId xmlns:a16="http://schemas.microsoft.com/office/drawing/2014/main" id="{59F8E419-D5EE-0233-98B6-CAA3DCEAE618}"/>
              </a:ext>
            </a:extLst>
          </p:cNvPr>
          <p:cNvSpPr>
            <a:spLocks noGrp="1"/>
          </p:cNvSpPr>
          <p:nvPr>
            <p:ph type="sldNum" sz="quarter" idx="12"/>
          </p:nvPr>
        </p:nvSpPr>
        <p:spPr/>
        <p:txBody>
          <a:bodyPr/>
          <a:lstStyle/>
          <a:p>
            <a:fld id="{B6F15528-21DE-4FAA-801E-634DDDAF4B2B}" type="slidenum">
              <a:rPr lang="en-US" smtClean="0"/>
              <a:pPr/>
              <a:t>2</a:t>
            </a:fld>
            <a:r>
              <a:rPr lang="en-US"/>
              <a:t> of 16</a:t>
            </a:r>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1545B"/>
        </a:solidFill>
        <a:effectLst/>
      </p:bgPr>
    </p:bg>
    <p:spTree>
      <p:nvGrpSpPr>
        <p:cNvPr id="1" name="">
          <a:extLst>
            <a:ext uri="{FF2B5EF4-FFF2-40B4-BE49-F238E27FC236}">
              <a16:creationId xmlns:a16="http://schemas.microsoft.com/office/drawing/2014/main" id="{91E6D0B1-4674-D457-6D5F-855FCB35FEC3}"/>
            </a:ext>
          </a:extLst>
        </p:cNvPr>
        <p:cNvGrpSpPr/>
        <p:nvPr/>
      </p:nvGrpSpPr>
      <p:grpSpPr>
        <a:xfrm>
          <a:off x="0" y="0"/>
          <a:ext cx="0" cy="0"/>
          <a:chOff x="0" y="0"/>
          <a:chExt cx="0" cy="0"/>
        </a:xfrm>
      </p:grpSpPr>
      <p:sp>
        <p:nvSpPr>
          <p:cNvPr id="3" name="Freeform 3" descr="Vintage Chalk Rope Line ">
            <a:extLst>
              <a:ext uri="{FF2B5EF4-FFF2-40B4-BE49-F238E27FC236}">
                <a16:creationId xmlns:a16="http://schemas.microsoft.com/office/drawing/2014/main" id="{F4D6B8CE-9C8F-493E-48E2-39C453F7BF81}"/>
              </a:ext>
            </a:extLst>
          </p:cNvPr>
          <p:cNvSpPr/>
          <p:nvPr/>
        </p:nvSpPr>
        <p:spPr>
          <a:xfrm rot="1503629">
            <a:off x="-3776656" y="8747299"/>
            <a:ext cx="9610711" cy="401902"/>
          </a:xfrm>
          <a:custGeom>
            <a:avLst/>
            <a:gdLst/>
            <a:ahLst/>
            <a:cxnLst/>
            <a:rect l="l" t="t" r="r" b="b"/>
            <a:pathLst>
              <a:path w="9610711" h="401902">
                <a:moveTo>
                  <a:pt x="0" y="0"/>
                </a:moveTo>
                <a:lnTo>
                  <a:pt x="9610710" y="0"/>
                </a:lnTo>
                <a:lnTo>
                  <a:pt x="9610710" y="401902"/>
                </a:lnTo>
                <a:lnTo>
                  <a:pt x="0" y="4019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4" name="AutoShape 4">
            <a:extLst>
              <a:ext uri="{FF2B5EF4-FFF2-40B4-BE49-F238E27FC236}">
                <a16:creationId xmlns:a16="http://schemas.microsoft.com/office/drawing/2014/main" id="{08F2BE2D-AC93-EB20-39FB-97FB39D32DFF}"/>
              </a:ext>
            </a:extLst>
          </p:cNvPr>
          <p:cNvSpPr/>
          <p:nvPr/>
        </p:nvSpPr>
        <p:spPr>
          <a:xfrm>
            <a:off x="0" y="0"/>
            <a:ext cx="350761" cy="10287000"/>
          </a:xfrm>
          <a:prstGeom prst="rect">
            <a:avLst/>
          </a:prstGeom>
          <a:solidFill>
            <a:srgbClr val="BF977B"/>
          </a:solidFill>
        </p:spPr>
        <p:txBody>
          <a:bodyPr/>
          <a:lstStyle/>
          <a:p>
            <a:endParaRPr lang="he-IL"/>
          </a:p>
        </p:txBody>
      </p:sp>
      <p:sp>
        <p:nvSpPr>
          <p:cNvPr id="5" name="AutoShape 5">
            <a:extLst>
              <a:ext uri="{FF2B5EF4-FFF2-40B4-BE49-F238E27FC236}">
                <a16:creationId xmlns:a16="http://schemas.microsoft.com/office/drawing/2014/main" id="{B7ABA712-5CCB-21CD-ADE4-9BE65AA68DBB}"/>
              </a:ext>
            </a:extLst>
          </p:cNvPr>
          <p:cNvSpPr/>
          <p:nvPr/>
        </p:nvSpPr>
        <p:spPr>
          <a:xfrm>
            <a:off x="17937239" y="0"/>
            <a:ext cx="350761" cy="10287000"/>
          </a:xfrm>
          <a:prstGeom prst="rect">
            <a:avLst/>
          </a:prstGeom>
          <a:solidFill>
            <a:srgbClr val="BF977B"/>
          </a:solidFill>
        </p:spPr>
        <p:txBody>
          <a:bodyPr/>
          <a:lstStyle/>
          <a:p>
            <a:endParaRPr lang="he-IL"/>
          </a:p>
        </p:txBody>
      </p:sp>
      <p:sp>
        <p:nvSpPr>
          <p:cNvPr id="6" name="AutoShape 6">
            <a:extLst>
              <a:ext uri="{FF2B5EF4-FFF2-40B4-BE49-F238E27FC236}">
                <a16:creationId xmlns:a16="http://schemas.microsoft.com/office/drawing/2014/main" id="{A9246C5A-E2FD-9ABF-7A48-D6CEFDC942F4}"/>
              </a:ext>
            </a:extLst>
          </p:cNvPr>
          <p:cNvSpPr/>
          <p:nvPr/>
        </p:nvSpPr>
        <p:spPr>
          <a:xfrm rot="5400000">
            <a:off x="8968619" y="-8968619"/>
            <a:ext cx="350761" cy="18288000"/>
          </a:xfrm>
          <a:prstGeom prst="rect">
            <a:avLst/>
          </a:prstGeom>
          <a:solidFill>
            <a:srgbClr val="BF977B"/>
          </a:solidFill>
        </p:spPr>
        <p:txBody>
          <a:bodyPr/>
          <a:lstStyle/>
          <a:p>
            <a:endParaRPr lang="he-IL"/>
          </a:p>
        </p:txBody>
      </p:sp>
      <p:sp>
        <p:nvSpPr>
          <p:cNvPr id="7" name="AutoShape 7">
            <a:extLst>
              <a:ext uri="{FF2B5EF4-FFF2-40B4-BE49-F238E27FC236}">
                <a16:creationId xmlns:a16="http://schemas.microsoft.com/office/drawing/2014/main" id="{F9933ECA-0D20-1839-72AB-36B458EFA7ED}"/>
              </a:ext>
            </a:extLst>
          </p:cNvPr>
          <p:cNvSpPr/>
          <p:nvPr/>
        </p:nvSpPr>
        <p:spPr>
          <a:xfrm rot="5400000">
            <a:off x="8968619" y="967619"/>
            <a:ext cx="350761" cy="18288000"/>
          </a:xfrm>
          <a:prstGeom prst="rect">
            <a:avLst/>
          </a:prstGeom>
          <a:solidFill>
            <a:srgbClr val="BF977B"/>
          </a:solidFill>
        </p:spPr>
        <p:txBody>
          <a:bodyPr/>
          <a:lstStyle/>
          <a:p>
            <a:endParaRPr lang="he-IL"/>
          </a:p>
        </p:txBody>
      </p:sp>
      <p:sp>
        <p:nvSpPr>
          <p:cNvPr id="16" name="TextBox 16">
            <a:extLst>
              <a:ext uri="{FF2B5EF4-FFF2-40B4-BE49-F238E27FC236}">
                <a16:creationId xmlns:a16="http://schemas.microsoft.com/office/drawing/2014/main" id="{6A0E7152-04FC-8FB7-232C-818CC75CA427}"/>
              </a:ext>
            </a:extLst>
          </p:cNvPr>
          <p:cNvSpPr txBox="1"/>
          <p:nvPr/>
        </p:nvSpPr>
        <p:spPr>
          <a:xfrm>
            <a:off x="748004" y="1795686"/>
            <a:ext cx="16930395" cy="6842514"/>
          </a:xfrm>
          <a:prstGeom prst="rect">
            <a:avLst/>
          </a:prstGeom>
        </p:spPr>
        <p:txBody>
          <a:bodyPr wrap="square" lIns="0" tIns="0" rIns="0" bIns="0" rtlCol="0" anchor="t">
            <a:spAutoFit/>
          </a:bodyPr>
          <a:lstStyle/>
          <a:p>
            <a:pPr marL="0" lvl="0" indent="0" algn="l">
              <a:lnSpc>
                <a:spcPts val="5073"/>
              </a:lnSpc>
            </a:pPr>
            <a:r>
              <a:rPr lang="en-US" sz="3903" dirty="0">
                <a:solidFill>
                  <a:srgbClr val="FFFFFF"/>
                </a:solidFill>
                <a:latin typeface="Telegraf"/>
              </a:rPr>
              <a:t>While many existing language-learning platforms, such as Duolingo, </a:t>
            </a:r>
            <a:r>
              <a:rPr lang="en-US" sz="3903" dirty="0" err="1">
                <a:solidFill>
                  <a:srgbClr val="FFFFFF"/>
                </a:solidFill>
                <a:latin typeface="Telegraf"/>
              </a:rPr>
              <a:t>Memrise</a:t>
            </a:r>
            <a:r>
              <a:rPr lang="en-US" sz="3903" dirty="0">
                <a:solidFill>
                  <a:srgbClr val="FFFFFF"/>
                </a:solidFill>
                <a:latin typeface="Telegraf"/>
              </a:rPr>
              <a:t> etc.,  offer gamified lessons and interactive modules, few specifically address the unique challenges faced by ADHD students.  From interviewing our stakeholder, Keren, her main “pain-points” are:</a:t>
            </a:r>
          </a:p>
          <a:p>
            <a:pPr marL="571500" lvl="0" indent="-571500" algn="l">
              <a:lnSpc>
                <a:spcPct val="150000"/>
              </a:lnSpc>
              <a:buFont typeface="Arial" panose="020B0604020202020204" pitchFamily="34" charset="0"/>
              <a:buChar char="•"/>
            </a:pPr>
            <a:r>
              <a:rPr lang="en-US" sz="3903" dirty="0">
                <a:solidFill>
                  <a:srgbClr val="FFFFFF"/>
                </a:solidFill>
                <a:latin typeface="Telegraf"/>
              </a:rPr>
              <a:t>Multi‑level customization takes time.</a:t>
            </a:r>
          </a:p>
          <a:p>
            <a:pPr marL="571500" lvl="0" indent="-571500" algn="l">
              <a:lnSpc>
                <a:spcPct val="150000"/>
              </a:lnSpc>
              <a:buFont typeface="Arial" panose="020B0604020202020204" pitchFamily="34" charset="0"/>
              <a:buChar char="•"/>
            </a:pPr>
            <a:r>
              <a:rPr lang="en-US" sz="3903" dirty="0">
                <a:solidFill>
                  <a:srgbClr val="FFFFFF"/>
                </a:solidFill>
                <a:latin typeface="Telegraf"/>
              </a:rPr>
              <a:t>Needs micro‑lessons &amp; movement breaks.</a:t>
            </a:r>
          </a:p>
          <a:p>
            <a:pPr marL="571500" lvl="0" indent="-571500" algn="l">
              <a:lnSpc>
                <a:spcPct val="150000"/>
              </a:lnSpc>
              <a:buFont typeface="Arial" panose="020B0604020202020204" pitchFamily="34" charset="0"/>
              <a:buChar char="•"/>
            </a:pPr>
            <a:r>
              <a:rPr lang="en-US" sz="3903" dirty="0">
                <a:solidFill>
                  <a:srgbClr val="FFFFFF"/>
                </a:solidFill>
                <a:latin typeface="Telegraf"/>
              </a:rPr>
              <a:t>Lack of AI powered lessons and exercises.</a:t>
            </a:r>
          </a:p>
          <a:p>
            <a:pPr marL="571500" lvl="0" indent="-571500" algn="l">
              <a:lnSpc>
                <a:spcPct val="150000"/>
              </a:lnSpc>
              <a:buFont typeface="Arial" panose="020B0604020202020204" pitchFamily="34" charset="0"/>
              <a:buChar char="•"/>
            </a:pPr>
            <a:r>
              <a:rPr lang="en-US" sz="3903" dirty="0">
                <a:solidFill>
                  <a:srgbClr val="FFFFFF"/>
                </a:solidFill>
                <a:latin typeface="Telegraf"/>
              </a:rPr>
              <a:t>There are no real‑time “red buzzer” alerts &amp; dashboards.</a:t>
            </a:r>
          </a:p>
          <a:p>
            <a:pPr marL="571500" lvl="0" indent="-571500" algn="l">
              <a:lnSpc>
                <a:spcPts val="5073"/>
              </a:lnSpc>
              <a:buFont typeface="Arial" panose="020B0604020202020204" pitchFamily="34" charset="0"/>
              <a:buChar char="•"/>
            </a:pPr>
            <a:endParaRPr lang="en-US" sz="3903" dirty="0">
              <a:solidFill>
                <a:srgbClr val="FFFFFF"/>
              </a:solidFill>
              <a:latin typeface="Telegraf"/>
              <a:sym typeface="Telegraf"/>
            </a:endParaRPr>
          </a:p>
        </p:txBody>
      </p:sp>
      <p:sp>
        <p:nvSpPr>
          <p:cNvPr id="17" name="TextBox 17">
            <a:extLst>
              <a:ext uri="{FF2B5EF4-FFF2-40B4-BE49-F238E27FC236}">
                <a16:creationId xmlns:a16="http://schemas.microsoft.com/office/drawing/2014/main" id="{6EA7E903-AEB5-9A76-F552-704A59BDFEC6}"/>
              </a:ext>
            </a:extLst>
          </p:cNvPr>
          <p:cNvSpPr txBox="1"/>
          <p:nvPr/>
        </p:nvSpPr>
        <p:spPr>
          <a:xfrm>
            <a:off x="4967801" y="470283"/>
            <a:ext cx="7915697" cy="1077218"/>
          </a:xfrm>
          <a:prstGeom prst="rect">
            <a:avLst/>
          </a:prstGeom>
        </p:spPr>
        <p:txBody>
          <a:bodyPr lIns="0" tIns="0" rIns="0" bIns="0" rtlCol="0" anchor="t">
            <a:spAutoFit/>
          </a:bodyPr>
          <a:lstStyle/>
          <a:p>
            <a:pPr marL="0" lvl="0" indent="0" algn="ctr">
              <a:lnSpc>
                <a:spcPts val="8399"/>
              </a:lnSpc>
            </a:pPr>
            <a:r>
              <a:rPr lang="en-US" sz="6999" b="1" dirty="0">
                <a:solidFill>
                  <a:srgbClr val="FFFFFF"/>
                </a:solidFill>
                <a:latin typeface="Kalam Bold"/>
                <a:ea typeface="Kalam Bold"/>
                <a:cs typeface="Kalam Bold"/>
                <a:sym typeface="Kalam Bold"/>
              </a:rPr>
              <a:t>The Need</a:t>
            </a:r>
          </a:p>
        </p:txBody>
      </p:sp>
      <p:grpSp>
        <p:nvGrpSpPr>
          <p:cNvPr id="36" name="Group 35">
            <a:extLst>
              <a:ext uri="{FF2B5EF4-FFF2-40B4-BE49-F238E27FC236}">
                <a16:creationId xmlns:a16="http://schemas.microsoft.com/office/drawing/2014/main" id="{D788180A-8996-BA29-D859-24BC8A079B0F}"/>
              </a:ext>
            </a:extLst>
          </p:cNvPr>
          <p:cNvGrpSpPr/>
          <p:nvPr/>
        </p:nvGrpSpPr>
        <p:grpSpPr>
          <a:xfrm>
            <a:off x="14121103" y="6134100"/>
            <a:ext cx="3954539" cy="3802138"/>
            <a:chOff x="14325600" y="6116785"/>
            <a:chExt cx="3544812" cy="3426838"/>
          </a:xfrm>
        </p:grpSpPr>
        <p:pic>
          <p:nvPicPr>
            <p:cNvPr id="35" name="Picture 34" descr="A gold scale with a black background&#10;&#10;AI-generated content may be incorrect.">
              <a:extLst>
                <a:ext uri="{FF2B5EF4-FFF2-40B4-BE49-F238E27FC236}">
                  <a16:creationId xmlns:a16="http://schemas.microsoft.com/office/drawing/2014/main" id="{4F0F9644-5792-DA6F-2848-15D5F8A08E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25600" y="6116785"/>
              <a:ext cx="3544812" cy="3426838"/>
            </a:xfrm>
            <a:prstGeom prst="rect">
              <a:avLst/>
            </a:prstGeom>
          </p:spPr>
        </p:pic>
        <p:grpSp>
          <p:nvGrpSpPr>
            <p:cNvPr id="32" name="Group 31">
              <a:extLst>
                <a:ext uri="{FF2B5EF4-FFF2-40B4-BE49-F238E27FC236}">
                  <a16:creationId xmlns:a16="http://schemas.microsoft.com/office/drawing/2014/main" id="{932A72EC-BCE2-E635-922D-C36A2AF7E902}"/>
                </a:ext>
              </a:extLst>
            </p:cNvPr>
            <p:cNvGrpSpPr/>
            <p:nvPr/>
          </p:nvGrpSpPr>
          <p:grpSpPr>
            <a:xfrm>
              <a:off x="14706600" y="8234343"/>
              <a:ext cx="2861910" cy="400110"/>
              <a:chOff x="14706600" y="8234343"/>
              <a:chExt cx="2861910" cy="400110"/>
            </a:xfrm>
          </p:grpSpPr>
          <p:sp>
            <p:nvSpPr>
              <p:cNvPr id="30" name="Rectangle 29">
                <a:extLst>
                  <a:ext uri="{FF2B5EF4-FFF2-40B4-BE49-F238E27FC236}">
                    <a16:creationId xmlns:a16="http://schemas.microsoft.com/office/drawing/2014/main" id="{9D093ACF-F533-4D39-25BF-D1634E872791}"/>
                  </a:ext>
                </a:extLst>
              </p:cNvPr>
              <p:cNvSpPr/>
              <p:nvPr/>
            </p:nvSpPr>
            <p:spPr>
              <a:xfrm>
                <a:off x="14706600" y="8234343"/>
                <a:ext cx="860685" cy="400110"/>
              </a:xfrm>
              <a:prstGeom prst="rect">
                <a:avLst/>
              </a:prstGeom>
              <a:noFill/>
            </p:spPr>
            <p:txBody>
              <a:bodyPr wrap="none" lIns="91440" tIns="45720" rIns="91440" bIns="45720">
                <a:spAutoFit/>
              </a:bodyPr>
              <a:lstStyle/>
              <a:p>
                <a:pPr algn="ctr"/>
                <a:r>
                  <a:rPr lang="en-US" sz="2000" b="1" dirty="0">
                    <a:ln w="0"/>
                    <a:effectLst>
                      <a:outerShdw blurRad="38100" dist="19050" dir="2700000" algn="tl" rotWithShape="0">
                        <a:schemeClr val="dk1">
                          <a:alpha val="40000"/>
                        </a:schemeClr>
                      </a:outerShdw>
                    </a:effectLst>
                  </a:rPr>
                  <a:t>Wants</a:t>
                </a:r>
              </a:p>
            </p:txBody>
          </p:sp>
          <p:sp>
            <p:nvSpPr>
              <p:cNvPr id="31" name="Rectangle 30">
                <a:extLst>
                  <a:ext uri="{FF2B5EF4-FFF2-40B4-BE49-F238E27FC236}">
                    <a16:creationId xmlns:a16="http://schemas.microsoft.com/office/drawing/2014/main" id="{DE605B79-7972-98CF-333B-D0A85D597E8D}"/>
                  </a:ext>
                </a:extLst>
              </p:cNvPr>
              <p:cNvSpPr/>
              <p:nvPr/>
            </p:nvSpPr>
            <p:spPr>
              <a:xfrm>
                <a:off x="16715391" y="8234343"/>
                <a:ext cx="853119" cy="400110"/>
              </a:xfrm>
              <a:prstGeom prst="rect">
                <a:avLst/>
              </a:prstGeom>
              <a:noFill/>
            </p:spPr>
            <p:txBody>
              <a:bodyPr wrap="none" lIns="91440" tIns="45720" rIns="91440" bIns="45720">
                <a:spAutoFit/>
              </a:bodyPr>
              <a:lstStyle/>
              <a:p>
                <a:pPr algn="ctr"/>
                <a:r>
                  <a:rPr lang="en-US" sz="2000" b="1" cap="none" spc="0" dirty="0">
                    <a:ln w="0"/>
                    <a:effectLst>
                      <a:outerShdw blurRad="38100" dist="19050" dir="2700000" algn="tl" rotWithShape="0">
                        <a:schemeClr val="dk1">
                          <a:alpha val="40000"/>
                        </a:schemeClr>
                      </a:outerShdw>
                    </a:effectLst>
                  </a:rPr>
                  <a:t>Needs</a:t>
                </a:r>
              </a:p>
            </p:txBody>
          </p:sp>
        </p:grpSp>
      </p:grpSp>
      <p:sp>
        <p:nvSpPr>
          <p:cNvPr id="2" name="Slide Number Placeholder 1">
            <a:extLst>
              <a:ext uri="{FF2B5EF4-FFF2-40B4-BE49-F238E27FC236}">
                <a16:creationId xmlns:a16="http://schemas.microsoft.com/office/drawing/2014/main" id="{E156FF73-AD4A-3D3C-86A2-7202105E85B6}"/>
              </a:ext>
            </a:extLst>
          </p:cNvPr>
          <p:cNvSpPr>
            <a:spLocks noGrp="1"/>
          </p:cNvSpPr>
          <p:nvPr>
            <p:ph type="sldNum" sz="quarter" idx="12"/>
          </p:nvPr>
        </p:nvSpPr>
        <p:spPr/>
        <p:txBody>
          <a:bodyPr/>
          <a:lstStyle/>
          <a:p>
            <a:fld id="{B6F15528-21DE-4FAA-801E-634DDDAF4B2B}" type="slidenum">
              <a:rPr lang="en-US" smtClean="0"/>
              <a:pPr/>
              <a:t>3</a:t>
            </a:fld>
            <a:r>
              <a:rPr lang="en-US"/>
              <a:t> of 16</a:t>
            </a:r>
            <a:endParaRPr lang="en-US" dirty="0"/>
          </a:p>
        </p:txBody>
      </p:sp>
    </p:spTree>
    <p:extLst>
      <p:ext uri="{BB962C8B-B14F-4D97-AF65-F5344CB8AC3E}">
        <p14:creationId xmlns:p14="http://schemas.microsoft.com/office/powerpoint/2010/main" val="31654715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1545B"/>
        </a:solidFill>
        <a:effectLst/>
      </p:bgPr>
    </p:bg>
    <p:spTree>
      <p:nvGrpSpPr>
        <p:cNvPr id="1" name="">
          <a:extLst>
            <a:ext uri="{FF2B5EF4-FFF2-40B4-BE49-F238E27FC236}">
              <a16:creationId xmlns:a16="http://schemas.microsoft.com/office/drawing/2014/main" id="{73A4809C-7F06-B3AF-B57F-F1C26536C94D}"/>
            </a:ext>
          </a:extLst>
        </p:cNvPr>
        <p:cNvGrpSpPr/>
        <p:nvPr/>
      </p:nvGrpSpPr>
      <p:grpSpPr>
        <a:xfrm>
          <a:off x="0" y="0"/>
          <a:ext cx="0" cy="0"/>
          <a:chOff x="0" y="0"/>
          <a:chExt cx="0" cy="0"/>
        </a:xfrm>
      </p:grpSpPr>
      <p:sp>
        <p:nvSpPr>
          <p:cNvPr id="2" name="Freeform 2" descr="Vintage Chalk Rope Line ">
            <a:extLst>
              <a:ext uri="{FF2B5EF4-FFF2-40B4-BE49-F238E27FC236}">
                <a16:creationId xmlns:a16="http://schemas.microsoft.com/office/drawing/2014/main" id="{E4BEDB05-FB51-CBEB-6A5F-E98A022390F0}"/>
              </a:ext>
            </a:extLst>
          </p:cNvPr>
          <p:cNvSpPr/>
          <p:nvPr/>
        </p:nvSpPr>
        <p:spPr>
          <a:xfrm rot="-970666">
            <a:off x="10619209" y="9776240"/>
            <a:ext cx="9610711" cy="401902"/>
          </a:xfrm>
          <a:custGeom>
            <a:avLst/>
            <a:gdLst/>
            <a:ahLst/>
            <a:cxnLst/>
            <a:rect l="l" t="t" r="r" b="b"/>
            <a:pathLst>
              <a:path w="9610711" h="401902">
                <a:moveTo>
                  <a:pt x="0" y="0"/>
                </a:moveTo>
                <a:lnTo>
                  <a:pt x="9610710" y="0"/>
                </a:lnTo>
                <a:lnTo>
                  <a:pt x="9610710" y="401903"/>
                </a:lnTo>
                <a:lnTo>
                  <a:pt x="0" y="401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3" name="Freeform 3" descr="Vintage Chalk Rope Line ">
            <a:extLst>
              <a:ext uri="{FF2B5EF4-FFF2-40B4-BE49-F238E27FC236}">
                <a16:creationId xmlns:a16="http://schemas.microsoft.com/office/drawing/2014/main" id="{46B4DB9B-A55C-953C-01A0-135DD2E0FAAC}"/>
              </a:ext>
            </a:extLst>
          </p:cNvPr>
          <p:cNvSpPr/>
          <p:nvPr/>
        </p:nvSpPr>
        <p:spPr>
          <a:xfrm rot="-970666">
            <a:off x="-3776655" y="723990"/>
            <a:ext cx="9610711" cy="401902"/>
          </a:xfrm>
          <a:custGeom>
            <a:avLst/>
            <a:gdLst/>
            <a:ahLst/>
            <a:cxnLst/>
            <a:rect l="l" t="t" r="r" b="b"/>
            <a:pathLst>
              <a:path w="9610711" h="401902">
                <a:moveTo>
                  <a:pt x="0" y="0"/>
                </a:moveTo>
                <a:lnTo>
                  <a:pt x="9610710" y="0"/>
                </a:lnTo>
                <a:lnTo>
                  <a:pt x="9610710" y="401902"/>
                </a:lnTo>
                <a:lnTo>
                  <a:pt x="0" y="4019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4" name="AutoShape 4">
            <a:extLst>
              <a:ext uri="{FF2B5EF4-FFF2-40B4-BE49-F238E27FC236}">
                <a16:creationId xmlns:a16="http://schemas.microsoft.com/office/drawing/2014/main" id="{4B3C7D30-E5AE-6A90-0FCD-ABC52EAEA686}"/>
              </a:ext>
            </a:extLst>
          </p:cNvPr>
          <p:cNvSpPr/>
          <p:nvPr/>
        </p:nvSpPr>
        <p:spPr>
          <a:xfrm>
            <a:off x="0" y="0"/>
            <a:ext cx="350761" cy="10287000"/>
          </a:xfrm>
          <a:prstGeom prst="rect">
            <a:avLst/>
          </a:prstGeom>
          <a:solidFill>
            <a:srgbClr val="BF977B"/>
          </a:solidFill>
        </p:spPr>
        <p:txBody>
          <a:bodyPr/>
          <a:lstStyle/>
          <a:p>
            <a:endParaRPr lang="he-IL"/>
          </a:p>
        </p:txBody>
      </p:sp>
      <p:sp>
        <p:nvSpPr>
          <p:cNvPr id="5" name="AutoShape 5">
            <a:extLst>
              <a:ext uri="{FF2B5EF4-FFF2-40B4-BE49-F238E27FC236}">
                <a16:creationId xmlns:a16="http://schemas.microsoft.com/office/drawing/2014/main" id="{D499FF04-D579-514F-C123-99B1E375BD5A}"/>
              </a:ext>
            </a:extLst>
          </p:cNvPr>
          <p:cNvSpPr/>
          <p:nvPr/>
        </p:nvSpPr>
        <p:spPr>
          <a:xfrm>
            <a:off x="17937239" y="0"/>
            <a:ext cx="350761" cy="10287000"/>
          </a:xfrm>
          <a:prstGeom prst="rect">
            <a:avLst/>
          </a:prstGeom>
          <a:solidFill>
            <a:srgbClr val="BF977B"/>
          </a:solidFill>
        </p:spPr>
        <p:txBody>
          <a:bodyPr/>
          <a:lstStyle/>
          <a:p>
            <a:endParaRPr lang="he-IL"/>
          </a:p>
        </p:txBody>
      </p:sp>
      <p:sp>
        <p:nvSpPr>
          <p:cNvPr id="6" name="AutoShape 6">
            <a:extLst>
              <a:ext uri="{FF2B5EF4-FFF2-40B4-BE49-F238E27FC236}">
                <a16:creationId xmlns:a16="http://schemas.microsoft.com/office/drawing/2014/main" id="{ADDDE9D3-3FF6-3D96-9B62-F961E17AFACA}"/>
              </a:ext>
            </a:extLst>
          </p:cNvPr>
          <p:cNvSpPr/>
          <p:nvPr/>
        </p:nvSpPr>
        <p:spPr>
          <a:xfrm rot="5400000">
            <a:off x="8968619" y="-8968619"/>
            <a:ext cx="350761" cy="18288000"/>
          </a:xfrm>
          <a:prstGeom prst="rect">
            <a:avLst/>
          </a:prstGeom>
          <a:solidFill>
            <a:srgbClr val="BF977B"/>
          </a:solidFill>
        </p:spPr>
        <p:txBody>
          <a:bodyPr/>
          <a:lstStyle/>
          <a:p>
            <a:endParaRPr lang="he-IL"/>
          </a:p>
        </p:txBody>
      </p:sp>
      <p:sp>
        <p:nvSpPr>
          <p:cNvPr id="7" name="AutoShape 7">
            <a:extLst>
              <a:ext uri="{FF2B5EF4-FFF2-40B4-BE49-F238E27FC236}">
                <a16:creationId xmlns:a16="http://schemas.microsoft.com/office/drawing/2014/main" id="{C75D5384-8261-AC97-3E2B-6B0C16A40BA7}"/>
              </a:ext>
            </a:extLst>
          </p:cNvPr>
          <p:cNvSpPr/>
          <p:nvPr/>
        </p:nvSpPr>
        <p:spPr>
          <a:xfrm rot="5400000">
            <a:off x="8968619" y="967619"/>
            <a:ext cx="350761" cy="18288000"/>
          </a:xfrm>
          <a:prstGeom prst="rect">
            <a:avLst/>
          </a:prstGeom>
          <a:solidFill>
            <a:srgbClr val="BF977B"/>
          </a:solidFill>
        </p:spPr>
        <p:txBody>
          <a:bodyPr/>
          <a:lstStyle/>
          <a:p>
            <a:endParaRPr lang="he-IL"/>
          </a:p>
        </p:txBody>
      </p:sp>
      <p:grpSp>
        <p:nvGrpSpPr>
          <p:cNvPr id="10" name="Group 10">
            <a:extLst>
              <a:ext uri="{FF2B5EF4-FFF2-40B4-BE49-F238E27FC236}">
                <a16:creationId xmlns:a16="http://schemas.microsoft.com/office/drawing/2014/main" id="{6DCAE6D4-52A1-2B08-508E-FD5F6A2E14CC}"/>
              </a:ext>
            </a:extLst>
          </p:cNvPr>
          <p:cNvGrpSpPr/>
          <p:nvPr/>
        </p:nvGrpSpPr>
        <p:grpSpPr>
          <a:xfrm rot="9002735">
            <a:off x="1146302" y="7072426"/>
            <a:ext cx="2208987" cy="1062013"/>
            <a:chOff x="0" y="0"/>
            <a:chExt cx="660400" cy="317500"/>
          </a:xfrm>
        </p:grpSpPr>
        <p:sp>
          <p:nvSpPr>
            <p:cNvPr id="11" name="Freeform 11">
              <a:extLst>
                <a:ext uri="{FF2B5EF4-FFF2-40B4-BE49-F238E27FC236}">
                  <a16:creationId xmlns:a16="http://schemas.microsoft.com/office/drawing/2014/main" id="{E9902D78-A512-A01F-FBC7-324371BFF170}"/>
                </a:ext>
              </a:extLst>
            </p:cNvPr>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41545B"/>
            </a:solidFill>
            <a:ln cap="sq">
              <a:noFill/>
              <a:prstDash val="solid"/>
              <a:miter/>
            </a:ln>
          </p:spPr>
          <p:txBody>
            <a:bodyPr/>
            <a:lstStyle/>
            <a:p>
              <a:endParaRPr lang="he-IL"/>
            </a:p>
          </p:txBody>
        </p:sp>
        <p:sp>
          <p:nvSpPr>
            <p:cNvPr id="12" name="TextBox 12">
              <a:extLst>
                <a:ext uri="{FF2B5EF4-FFF2-40B4-BE49-F238E27FC236}">
                  <a16:creationId xmlns:a16="http://schemas.microsoft.com/office/drawing/2014/main" id="{98C2E812-4FA1-73BA-9FA7-2CEBE55B7BBD}"/>
                </a:ext>
              </a:extLst>
            </p:cNvPr>
            <p:cNvSpPr txBox="1"/>
            <p:nvPr/>
          </p:nvSpPr>
          <p:spPr>
            <a:xfrm>
              <a:off x="0" y="79375"/>
              <a:ext cx="660400" cy="238125"/>
            </a:xfrm>
            <a:prstGeom prst="rect">
              <a:avLst/>
            </a:prstGeom>
          </p:spPr>
          <p:txBody>
            <a:bodyPr lIns="116252" tIns="116252" rIns="116252" bIns="116252" rtlCol="0" anchor="ctr"/>
            <a:lstStyle/>
            <a:p>
              <a:pPr algn="ctr">
                <a:lnSpc>
                  <a:spcPts val="2859"/>
                </a:lnSpc>
              </a:pPr>
              <a:endParaRPr/>
            </a:p>
          </p:txBody>
        </p:sp>
      </p:grpSp>
      <p:sp>
        <p:nvSpPr>
          <p:cNvPr id="21" name="TextBox 21">
            <a:extLst>
              <a:ext uri="{FF2B5EF4-FFF2-40B4-BE49-F238E27FC236}">
                <a16:creationId xmlns:a16="http://schemas.microsoft.com/office/drawing/2014/main" id="{ACA319D6-1EB7-C19A-5DD7-6C2DF7CF3A39}"/>
              </a:ext>
            </a:extLst>
          </p:cNvPr>
          <p:cNvSpPr txBox="1"/>
          <p:nvPr/>
        </p:nvSpPr>
        <p:spPr>
          <a:xfrm>
            <a:off x="3130455" y="693234"/>
            <a:ext cx="11214916" cy="1077218"/>
          </a:xfrm>
          <a:prstGeom prst="rect">
            <a:avLst/>
          </a:prstGeom>
        </p:spPr>
        <p:txBody>
          <a:bodyPr wrap="square" lIns="0" tIns="0" rIns="0" bIns="0" rtlCol="0" anchor="t">
            <a:spAutoFit/>
          </a:bodyPr>
          <a:lstStyle/>
          <a:p>
            <a:pPr marL="0" lvl="0" indent="0" algn="ctr">
              <a:lnSpc>
                <a:spcPts val="8399"/>
              </a:lnSpc>
            </a:pPr>
            <a:r>
              <a:rPr lang="en-US" sz="6999" b="1" dirty="0">
                <a:solidFill>
                  <a:srgbClr val="FFFFFF"/>
                </a:solidFill>
                <a:latin typeface="Kalam Bold"/>
                <a:ea typeface="Kalam Bold"/>
                <a:cs typeface="Kalam Bold"/>
                <a:sym typeface="Kalam Bold"/>
              </a:rPr>
              <a:t>Present Day Solutions</a:t>
            </a:r>
          </a:p>
        </p:txBody>
      </p:sp>
      <p:sp>
        <p:nvSpPr>
          <p:cNvPr id="30" name="Slide Number Placeholder 29">
            <a:extLst>
              <a:ext uri="{FF2B5EF4-FFF2-40B4-BE49-F238E27FC236}">
                <a16:creationId xmlns:a16="http://schemas.microsoft.com/office/drawing/2014/main" id="{86298CC5-5ACB-4F5C-8000-E1D4C44CD934}"/>
              </a:ext>
            </a:extLst>
          </p:cNvPr>
          <p:cNvSpPr>
            <a:spLocks noGrp="1"/>
          </p:cNvSpPr>
          <p:nvPr>
            <p:ph type="sldNum" sz="quarter" idx="12"/>
          </p:nvPr>
        </p:nvSpPr>
        <p:spPr/>
        <p:txBody>
          <a:bodyPr/>
          <a:lstStyle/>
          <a:p>
            <a:fld id="{B6F15528-21DE-4FAA-801E-634DDDAF4B2B}" type="slidenum">
              <a:rPr lang="en-US" smtClean="0"/>
              <a:pPr/>
              <a:t>4</a:t>
            </a:fld>
            <a:r>
              <a:rPr lang="en-US"/>
              <a:t> of 16</a:t>
            </a:r>
            <a:endParaRPr lang="en-US" dirty="0"/>
          </a:p>
        </p:txBody>
      </p:sp>
      <p:grpSp>
        <p:nvGrpSpPr>
          <p:cNvPr id="50" name="Group 49">
            <a:extLst>
              <a:ext uri="{FF2B5EF4-FFF2-40B4-BE49-F238E27FC236}">
                <a16:creationId xmlns:a16="http://schemas.microsoft.com/office/drawing/2014/main" id="{AB801FC8-1F29-287F-E63C-48F407209DF1}"/>
              </a:ext>
            </a:extLst>
          </p:cNvPr>
          <p:cNvGrpSpPr/>
          <p:nvPr/>
        </p:nvGrpSpPr>
        <p:grpSpPr>
          <a:xfrm>
            <a:off x="425371" y="2095500"/>
            <a:ext cx="4095169" cy="2830405"/>
            <a:chOff x="425371" y="2095500"/>
            <a:chExt cx="4095169" cy="2830405"/>
          </a:xfrm>
        </p:grpSpPr>
        <p:sp>
          <p:nvSpPr>
            <p:cNvPr id="36" name="TextBox 35">
              <a:extLst>
                <a:ext uri="{FF2B5EF4-FFF2-40B4-BE49-F238E27FC236}">
                  <a16:creationId xmlns:a16="http://schemas.microsoft.com/office/drawing/2014/main" id="{9C464CD1-02CB-75EA-C647-85399DDAD45C}"/>
                </a:ext>
              </a:extLst>
            </p:cNvPr>
            <p:cNvSpPr txBox="1"/>
            <p:nvPr/>
          </p:nvSpPr>
          <p:spPr>
            <a:xfrm>
              <a:off x="425371" y="3725576"/>
              <a:ext cx="4095169" cy="1200329"/>
            </a:xfrm>
            <a:prstGeom prst="rect">
              <a:avLst/>
            </a:prstGeom>
            <a:noFill/>
          </p:spPr>
          <p:txBody>
            <a:bodyPr wrap="square">
              <a:spAutoFit/>
            </a:bodyPr>
            <a:lstStyle/>
            <a:p>
              <a:pPr algn="ctr"/>
              <a:r>
                <a:rPr lang="en-US" sz="3600" b="1" dirty="0">
                  <a:solidFill>
                    <a:srgbClr val="FFFFFF"/>
                  </a:solidFill>
                  <a:effectLst>
                    <a:outerShdw blurRad="38100" dist="38100" dir="2700000" algn="tl">
                      <a:srgbClr val="000000">
                        <a:alpha val="43137"/>
                      </a:srgbClr>
                    </a:outerShdw>
                  </a:effectLst>
                  <a:latin typeface="Telegraf"/>
                </a:rPr>
                <a:t>Built-in accessibility </a:t>
              </a:r>
            </a:p>
          </p:txBody>
        </p:sp>
        <p:pic>
          <p:nvPicPr>
            <p:cNvPr id="1026" name="Picture 2" descr="Immersive Reader for Chromebooks (using Helperbird) - YouTube">
              <a:extLst>
                <a:ext uri="{FF2B5EF4-FFF2-40B4-BE49-F238E27FC236}">
                  <a16:creationId xmlns:a16="http://schemas.microsoft.com/office/drawing/2014/main" id="{33DB967C-3087-0708-E006-A8795B43F2B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2306" t="11800" r="32316" b="23952"/>
            <a:stretch/>
          </p:blipFill>
          <p:spPr bwMode="auto">
            <a:xfrm>
              <a:off x="1788222" y="2095500"/>
              <a:ext cx="1342233" cy="13716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51" name="Group 50">
            <a:extLst>
              <a:ext uri="{FF2B5EF4-FFF2-40B4-BE49-F238E27FC236}">
                <a16:creationId xmlns:a16="http://schemas.microsoft.com/office/drawing/2014/main" id="{41009F72-B0D8-9F91-C5AB-3C9D756616DA}"/>
              </a:ext>
            </a:extLst>
          </p:cNvPr>
          <p:cNvGrpSpPr/>
          <p:nvPr/>
        </p:nvGrpSpPr>
        <p:grpSpPr>
          <a:xfrm>
            <a:off x="6621027" y="2091067"/>
            <a:ext cx="4607862" cy="2907146"/>
            <a:chOff x="6621027" y="2091067"/>
            <a:chExt cx="4607862" cy="2907146"/>
          </a:xfrm>
        </p:grpSpPr>
        <p:sp>
          <p:nvSpPr>
            <p:cNvPr id="37" name="TextBox 36">
              <a:extLst>
                <a:ext uri="{FF2B5EF4-FFF2-40B4-BE49-F238E27FC236}">
                  <a16:creationId xmlns:a16="http://schemas.microsoft.com/office/drawing/2014/main" id="{62FF4068-C9B6-10E8-014C-D28DBBC71118}"/>
                </a:ext>
              </a:extLst>
            </p:cNvPr>
            <p:cNvSpPr txBox="1"/>
            <p:nvPr/>
          </p:nvSpPr>
          <p:spPr>
            <a:xfrm>
              <a:off x="6621027" y="3797884"/>
              <a:ext cx="4607862" cy="1200329"/>
            </a:xfrm>
            <a:prstGeom prst="rect">
              <a:avLst/>
            </a:prstGeom>
            <a:noFill/>
          </p:spPr>
          <p:txBody>
            <a:bodyPr wrap="square">
              <a:spAutoFit/>
            </a:bodyPr>
            <a:lstStyle/>
            <a:p>
              <a:pPr algn="ctr"/>
              <a:r>
                <a:rPr lang="en-US" sz="3600" b="1" dirty="0">
                  <a:solidFill>
                    <a:srgbClr val="FFFFFF"/>
                  </a:solidFill>
                  <a:effectLst>
                    <a:outerShdw blurRad="38100" dist="38100" dir="2700000" algn="tl">
                      <a:srgbClr val="000000">
                        <a:alpha val="43137"/>
                      </a:srgbClr>
                    </a:outerShdw>
                  </a:effectLst>
                  <a:latin typeface="Telegraf"/>
                </a:rPr>
                <a:t>ADHD-aware browsers &amp; timers</a:t>
              </a:r>
              <a:r>
                <a:rPr lang="en-US" sz="3600" b="1" dirty="0">
                  <a:solidFill>
                    <a:srgbClr val="FFFFFF"/>
                  </a:solidFill>
                  <a:latin typeface="Telegraf"/>
                </a:rPr>
                <a:t> </a:t>
              </a:r>
              <a:endParaRPr lang="en-US" sz="3600" b="1" dirty="0">
                <a:solidFill>
                  <a:srgbClr val="FFFFFF"/>
                </a:solidFill>
                <a:effectLst>
                  <a:outerShdw blurRad="38100" dist="38100" dir="2700000" algn="tl">
                    <a:srgbClr val="000000">
                      <a:alpha val="43137"/>
                    </a:srgbClr>
                  </a:outerShdw>
                </a:effectLst>
                <a:latin typeface="Telegraf"/>
              </a:endParaRPr>
            </a:p>
          </p:txBody>
        </p:sp>
        <p:pic>
          <p:nvPicPr>
            <p:cNvPr id="39" name="Picture 38" descr="A blue green and yellow swirl logo&#10;&#10;AI-generated content may be incorrect.">
              <a:extLst>
                <a:ext uri="{FF2B5EF4-FFF2-40B4-BE49-F238E27FC236}">
                  <a16:creationId xmlns:a16="http://schemas.microsoft.com/office/drawing/2014/main" id="{2018AB9C-6DB1-6D5C-1FE4-BB91519884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9822" y="2091067"/>
              <a:ext cx="1561725" cy="1561725"/>
            </a:xfrm>
            <a:prstGeom prst="rect">
              <a:avLst/>
            </a:prstGeom>
          </p:spPr>
        </p:pic>
      </p:grpSp>
      <p:grpSp>
        <p:nvGrpSpPr>
          <p:cNvPr id="52" name="Group 51">
            <a:extLst>
              <a:ext uri="{FF2B5EF4-FFF2-40B4-BE49-F238E27FC236}">
                <a16:creationId xmlns:a16="http://schemas.microsoft.com/office/drawing/2014/main" id="{B6842CFC-865D-CC2F-688D-8BBC599C1894}"/>
              </a:ext>
            </a:extLst>
          </p:cNvPr>
          <p:cNvGrpSpPr/>
          <p:nvPr/>
        </p:nvGrpSpPr>
        <p:grpSpPr>
          <a:xfrm>
            <a:off x="13403986" y="2112894"/>
            <a:ext cx="4095169" cy="2967132"/>
            <a:chOff x="13403986" y="2112894"/>
            <a:chExt cx="4095169" cy="2967132"/>
          </a:xfrm>
        </p:grpSpPr>
        <p:pic>
          <p:nvPicPr>
            <p:cNvPr id="41" name="Picture 40">
              <a:extLst>
                <a:ext uri="{FF2B5EF4-FFF2-40B4-BE49-F238E27FC236}">
                  <a16:creationId xmlns:a16="http://schemas.microsoft.com/office/drawing/2014/main" id="{E3B5E490-9C42-4F19-BE31-2F4506161FB9}"/>
                </a:ext>
              </a:extLst>
            </p:cNvPr>
            <p:cNvPicPr>
              <a:picLocks noChangeAspect="1"/>
            </p:cNvPicPr>
            <p:nvPr/>
          </p:nvPicPr>
          <p:blipFill>
            <a:blip r:embed="rId7"/>
            <a:stretch>
              <a:fillRect/>
            </a:stretch>
          </p:blipFill>
          <p:spPr>
            <a:xfrm>
              <a:off x="14560553" y="2112894"/>
              <a:ext cx="1986601" cy="1728481"/>
            </a:xfrm>
            <a:prstGeom prst="rect">
              <a:avLst/>
            </a:prstGeom>
          </p:spPr>
        </p:pic>
        <p:sp>
          <p:nvSpPr>
            <p:cNvPr id="42" name="TextBox 41">
              <a:extLst>
                <a:ext uri="{FF2B5EF4-FFF2-40B4-BE49-F238E27FC236}">
                  <a16:creationId xmlns:a16="http://schemas.microsoft.com/office/drawing/2014/main" id="{4DFBDAFD-8FFF-9ED9-A267-A18AFF94D844}"/>
                </a:ext>
              </a:extLst>
            </p:cNvPr>
            <p:cNvSpPr txBox="1"/>
            <p:nvPr/>
          </p:nvSpPr>
          <p:spPr>
            <a:xfrm>
              <a:off x="13403986" y="3879697"/>
              <a:ext cx="4095169" cy="1200329"/>
            </a:xfrm>
            <a:prstGeom prst="rect">
              <a:avLst/>
            </a:prstGeom>
            <a:noFill/>
          </p:spPr>
          <p:txBody>
            <a:bodyPr wrap="square">
              <a:spAutoFit/>
            </a:bodyPr>
            <a:lstStyle/>
            <a:p>
              <a:pPr algn="ctr"/>
              <a:r>
                <a:rPr lang="en-US" sz="3600" b="1" dirty="0">
                  <a:solidFill>
                    <a:srgbClr val="FFFFFF"/>
                  </a:solidFill>
                  <a:effectLst>
                    <a:outerShdw blurRad="38100" dist="38100" dir="2700000" algn="tl">
                      <a:srgbClr val="000000">
                        <a:alpha val="43137"/>
                      </a:srgbClr>
                    </a:outerShdw>
                  </a:effectLst>
                  <a:latin typeface="Telegraf"/>
                </a:rPr>
                <a:t>Specialized</a:t>
              </a:r>
            </a:p>
            <a:p>
              <a:pPr algn="ctr"/>
              <a:r>
                <a:rPr lang="en-US" sz="3600" b="1" dirty="0">
                  <a:solidFill>
                    <a:srgbClr val="FFFFFF"/>
                  </a:solidFill>
                  <a:effectLst>
                    <a:outerShdw blurRad="38100" dist="38100" dir="2700000" algn="tl">
                      <a:srgbClr val="000000">
                        <a:alpha val="43137"/>
                      </a:srgbClr>
                    </a:outerShdw>
                  </a:effectLst>
                  <a:latin typeface="Telegraf"/>
                </a:rPr>
                <a:t> Apps</a:t>
              </a:r>
            </a:p>
          </p:txBody>
        </p:sp>
      </p:grpSp>
      <p:grpSp>
        <p:nvGrpSpPr>
          <p:cNvPr id="53" name="Group 52">
            <a:extLst>
              <a:ext uri="{FF2B5EF4-FFF2-40B4-BE49-F238E27FC236}">
                <a16:creationId xmlns:a16="http://schemas.microsoft.com/office/drawing/2014/main" id="{4A62CF8A-48E0-B1F8-8965-5CA642F08335}"/>
              </a:ext>
            </a:extLst>
          </p:cNvPr>
          <p:cNvGrpSpPr/>
          <p:nvPr/>
        </p:nvGrpSpPr>
        <p:grpSpPr>
          <a:xfrm>
            <a:off x="2900462" y="6226085"/>
            <a:ext cx="4777776" cy="3316387"/>
            <a:chOff x="2900462" y="6226085"/>
            <a:chExt cx="4777776" cy="3316387"/>
          </a:xfrm>
        </p:grpSpPr>
        <p:pic>
          <p:nvPicPr>
            <p:cNvPr id="44" name="Picture 43">
              <a:extLst>
                <a:ext uri="{FF2B5EF4-FFF2-40B4-BE49-F238E27FC236}">
                  <a16:creationId xmlns:a16="http://schemas.microsoft.com/office/drawing/2014/main" id="{AF89BDF8-AD2B-168D-0079-2DA358903698}"/>
                </a:ext>
              </a:extLst>
            </p:cNvPr>
            <p:cNvPicPr>
              <a:picLocks noChangeAspect="1"/>
            </p:cNvPicPr>
            <p:nvPr/>
          </p:nvPicPr>
          <p:blipFill>
            <a:blip r:embed="rId8"/>
            <a:stretch>
              <a:fillRect/>
            </a:stretch>
          </p:blipFill>
          <p:spPr>
            <a:xfrm>
              <a:off x="4224300" y="6226085"/>
              <a:ext cx="2219251" cy="2219251"/>
            </a:xfrm>
            <a:prstGeom prst="rect">
              <a:avLst/>
            </a:prstGeom>
          </p:spPr>
        </p:pic>
        <p:sp>
          <p:nvSpPr>
            <p:cNvPr id="46" name="TextBox 45">
              <a:extLst>
                <a:ext uri="{FF2B5EF4-FFF2-40B4-BE49-F238E27FC236}">
                  <a16:creationId xmlns:a16="http://schemas.microsoft.com/office/drawing/2014/main" id="{39594322-C963-930C-205D-0DB340E5B4C1}"/>
                </a:ext>
              </a:extLst>
            </p:cNvPr>
            <p:cNvSpPr txBox="1"/>
            <p:nvPr/>
          </p:nvSpPr>
          <p:spPr>
            <a:xfrm>
              <a:off x="2900462" y="8342143"/>
              <a:ext cx="4777776" cy="1200329"/>
            </a:xfrm>
            <a:prstGeom prst="rect">
              <a:avLst/>
            </a:prstGeom>
            <a:noFill/>
          </p:spPr>
          <p:txBody>
            <a:bodyPr wrap="square">
              <a:spAutoFit/>
            </a:bodyPr>
            <a:lstStyle/>
            <a:p>
              <a:pPr algn="ctr"/>
              <a:r>
                <a:rPr lang="en-US" sz="3600" b="1" dirty="0">
                  <a:solidFill>
                    <a:srgbClr val="FFFFFF"/>
                  </a:solidFill>
                  <a:effectLst>
                    <a:outerShdw blurRad="38100" dist="38100" dir="2700000" algn="tl">
                      <a:srgbClr val="000000">
                        <a:alpha val="43137"/>
                      </a:srgbClr>
                    </a:outerShdw>
                  </a:effectLst>
                  <a:latin typeface="Telegraf"/>
                </a:rPr>
                <a:t>Gamified </a:t>
              </a:r>
            </a:p>
            <a:p>
              <a:pPr algn="ctr"/>
              <a:r>
                <a:rPr lang="en-US" sz="3600" b="1" dirty="0">
                  <a:solidFill>
                    <a:srgbClr val="FFFFFF"/>
                  </a:solidFill>
                  <a:effectLst>
                    <a:outerShdw blurRad="38100" dist="38100" dir="2700000" algn="tl">
                      <a:srgbClr val="000000">
                        <a:alpha val="43137"/>
                      </a:srgbClr>
                    </a:outerShdw>
                  </a:effectLst>
                  <a:latin typeface="Telegraf"/>
                </a:rPr>
                <a:t>motivation</a:t>
              </a:r>
              <a:endParaRPr lang="he-IL" sz="3600" b="1" dirty="0">
                <a:solidFill>
                  <a:srgbClr val="FFFFFF"/>
                </a:solidFill>
                <a:effectLst>
                  <a:outerShdw blurRad="38100" dist="38100" dir="2700000" algn="tl">
                    <a:srgbClr val="000000">
                      <a:alpha val="43137"/>
                    </a:srgbClr>
                  </a:outerShdw>
                </a:effectLst>
                <a:latin typeface="Telegraf"/>
              </a:endParaRPr>
            </a:p>
          </p:txBody>
        </p:sp>
      </p:grpSp>
      <p:grpSp>
        <p:nvGrpSpPr>
          <p:cNvPr id="54" name="Group 53">
            <a:extLst>
              <a:ext uri="{FF2B5EF4-FFF2-40B4-BE49-F238E27FC236}">
                <a16:creationId xmlns:a16="http://schemas.microsoft.com/office/drawing/2014/main" id="{B07F3274-73EC-EAE8-DB7B-BC83AB251ABD}"/>
              </a:ext>
            </a:extLst>
          </p:cNvPr>
          <p:cNvGrpSpPr/>
          <p:nvPr/>
        </p:nvGrpSpPr>
        <p:grpSpPr>
          <a:xfrm>
            <a:off x="10445715" y="6226085"/>
            <a:ext cx="4777776" cy="3366256"/>
            <a:chOff x="10445715" y="6226085"/>
            <a:chExt cx="4777776" cy="3366256"/>
          </a:xfrm>
        </p:grpSpPr>
        <p:pic>
          <p:nvPicPr>
            <p:cNvPr id="48" name="Picture 47" descr="A cartoon of a teacher teaching children in a classroom&#10;&#10;AI-generated content may be incorrect.">
              <a:extLst>
                <a:ext uri="{FF2B5EF4-FFF2-40B4-BE49-F238E27FC236}">
                  <a16:creationId xmlns:a16="http://schemas.microsoft.com/office/drawing/2014/main" id="{F33C41DC-02F1-54EF-B5FF-46D6853280B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692945" y="6226085"/>
              <a:ext cx="2219251" cy="2219251"/>
            </a:xfrm>
            <a:prstGeom prst="rect">
              <a:avLst/>
            </a:prstGeom>
          </p:spPr>
        </p:pic>
        <p:sp>
          <p:nvSpPr>
            <p:cNvPr id="49" name="TextBox 48">
              <a:extLst>
                <a:ext uri="{FF2B5EF4-FFF2-40B4-BE49-F238E27FC236}">
                  <a16:creationId xmlns:a16="http://schemas.microsoft.com/office/drawing/2014/main" id="{26132A02-6547-AB4D-0CC0-EB6AD16E3944}"/>
                </a:ext>
              </a:extLst>
            </p:cNvPr>
            <p:cNvSpPr txBox="1"/>
            <p:nvPr/>
          </p:nvSpPr>
          <p:spPr>
            <a:xfrm>
              <a:off x="10445715" y="8392012"/>
              <a:ext cx="4777776" cy="1200329"/>
            </a:xfrm>
            <a:prstGeom prst="rect">
              <a:avLst/>
            </a:prstGeom>
            <a:noFill/>
          </p:spPr>
          <p:txBody>
            <a:bodyPr wrap="square">
              <a:spAutoFit/>
            </a:bodyPr>
            <a:lstStyle/>
            <a:p>
              <a:pPr algn="ctr"/>
              <a:r>
                <a:rPr lang="en-US" sz="3600" b="1" dirty="0">
                  <a:solidFill>
                    <a:srgbClr val="FFFFFF"/>
                  </a:solidFill>
                  <a:effectLst>
                    <a:outerShdw blurRad="38100" dist="38100" dir="2700000" algn="tl">
                      <a:srgbClr val="000000">
                        <a:alpha val="43137"/>
                      </a:srgbClr>
                    </a:outerShdw>
                  </a:effectLst>
                  <a:latin typeface="Telegraf"/>
                </a:rPr>
                <a:t>Classroom</a:t>
              </a:r>
            </a:p>
            <a:p>
              <a:pPr algn="ctr"/>
              <a:r>
                <a:rPr lang="en-US" sz="3600" b="1" dirty="0">
                  <a:solidFill>
                    <a:srgbClr val="FFFFFF"/>
                  </a:solidFill>
                  <a:effectLst>
                    <a:outerShdw blurRad="38100" dist="38100" dir="2700000" algn="tl">
                      <a:srgbClr val="000000">
                        <a:alpha val="43137"/>
                      </a:srgbClr>
                    </a:outerShdw>
                  </a:effectLst>
                  <a:latin typeface="Telegraf"/>
                </a:rPr>
                <a:t>Fundamentals </a:t>
              </a:r>
              <a:endParaRPr lang="he-IL" sz="3600" b="1" dirty="0">
                <a:solidFill>
                  <a:srgbClr val="FFFFFF"/>
                </a:solidFill>
                <a:effectLst>
                  <a:outerShdw blurRad="38100" dist="38100" dir="2700000" algn="tl">
                    <a:srgbClr val="000000">
                      <a:alpha val="43137"/>
                    </a:srgbClr>
                  </a:outerShdw>
                </a:effectLst>
                <a:latin typeface="Telegraf"/>
              </a:endParaRPr>
            </a:p>
          </p:txBody>
        </p:sp>
      </p:grpSp>
    </p:spTree>
    <p:extLst>
      <p:ext uri="{BB962C8B-B14F-4D97-AF65-F5344CB8AC3E}">
        <p14:creationId xmlns:p14="http://schemas.microsoft.com/office/powerpoint/2010/main" val="250050115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0-#ppt_w/2"/>
                                          </p:val>
                                        </p:tav>
                                        <p:tav tm="100000">
                                          <p:val>
                                            <p:strVal val="#ppt_x"/>
                                          </p:val>
                                        </p:tav>
                                      </p:tavLst>
                                    </p:anim>
                                    <p:anim calcmode="lin" valueType="num">
                                      <p:cBhvr additive="base">
                                        <p:cTn id="8" dur="50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anim calcmode="lin" valueType="num">
                                      <p:cBhvr additive="base">
                                        <p:cTn id="13" dur="500" fill="hold"/>
                                        <p:tgtEl>
                                          <p:spTgt spid="51"/>
                                        </p:tgtEl>
                                        <p:attrNameLst>
                                          <p:attrName>ppt_x</p:attrName>
                                        </p:attrNameLst>
                                      </p:cBhvr>
                                      <p:tavLst>
                                        <p:tav tm="0">
                                          <p:val>
                                            <p:strVal val="#ppt_x"/>
                                          </p:val>
                                        </p:tav>
                                        <p:tav tm="100000">
                                          <p:val>
                                            <p:strVal val="#ppt_x"/>
                                          </p:val>
                                        </p:tav>
                                      </p:tavLst>
                                    </p:anim>
                                    <p:anim calcmode="lin" valueType="num">
                                      <p:cBhvr additive="base">
                                        <p:cTn id="14" dur="500" fill="hold"/>
                                        <p:tgtEl>
                                          <p:spTgt spid="51"/>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52"/>
                                        </p:tgtEl>
                                        <p:attrNameLst>
                                          <p:attrName>style.visibility</p:attrName>
                                        </p:attrNameLst>
                                      </p:cBhvr>
                                      <p:to>
                                        <p:strVal val="visible"/>
                                      </p:to>
                                    </p:set>
                                    <p:anim calcmode="lin" valueType="num">
                                      <p:cBhvr additive="base">
                                        <p:cTn id="19" dur="500" fill="hold"/>
                                        <p:tgtEl>
                                          <p:spTgt spid="52"/>
                                        </p:tgtEl>
                                        <p:attrNameLst>
                                          <p:attrName>ppt_x</p:attrName>
                                        </p:attrNameLst>
                                      </p:cBhvr>
                                      <p:tavLst>
                                        <p:tav tm="0">
                                          <p:val>
                                            <p:strVal val="1+#ppt_w/2"/>
                                          </p:val>
                                        </p:tav>
                                        <p:tav tm="100000">
                                          <p:val>
                                            <p:strVal val="#ppt_x"/>
                                          </p:val>
                                        </p:tav>
                                      </p:tavLst>
                                    </p:anim>
                                    <p:anim calcmode="lin" valueType="num">
                                      <p:cBhvr additive="base">
                                        <p:cTn id="20"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2" fill="hold" nodeType="clickEffect">
                                  <p:stCondLst>
                                    <p:cond delay="0"/>
                                  </p:stCondLst>
                                  <p:childTnLst>
                                    <p:set>
                                      <p:cBhvr>
                                        <p:cTn id="24" dur="1" fill="hold">
                                          <p:stCondLst>
                                            <p:cond delay="0"/>
                                          </p:stCondLst>
                                        </p:cTn>
                                        <p:tgtEl>
                                          <p:spTgt spid="53"/>
                                        </p:tgtEl>
                                        <p:attrNameLst>
                                          <p:attrName>style.visibility</p:attrName>
                                        </p:attrNameLst>
                                      </p:cBhvr>
                                      <p:to>
                                        <p:strVal val="visible"/>
                                      </p:to>
                                    </p:set>
                                    <p:anim calcmode="lin" valueType="num">
                                      <p:cBhvr additive="base">
                                        <p:cTn id="25" dur="500" fill="hold"/>
                                        <p:tgtEl>
                                          <p:spTgt spid="53"/>
                                        </p:tgtEl>
                                        <p:attrNameLst>
                                          <p:attrName>ppt_x</p:attrName>
                                        </p:attrNameLst>
                                      </p:cBhvr>
                                      <p:tavLst>
                                        <p:tav tm="0">
                                          <p:val>
                                            <p:strVal val="0-#ppt_w/2"/>
                                          </p:val>
                                        </p:tav>
                                        <p:tav tm="100000">
                                          <p:val>
                                            <p:strVal val="#ppt_x"/>
                                          </p:val>
                                        </p:tav>
                                      </p:tavLst>
                                    </p:anim>
                                    <p:anim calcmode="lin" valueType="num">
                                      <p:cBhvr additive="base">
                                        <p:cTn id="26"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6" fill="hold" nodeType="clickEffect">
                                  <p:stCondLst>
                                    <p:cond delay="0"/>
                                  </p:stCondLst>
                                  <p:childTnLst>
                                    <p:set>
                                      <p:cBhvr>
                                        <p:cTn id="30" dur="1" fill="hold">
                                          <p:stCondLst>
                                            <p:cond delay="0"/>
                                          </p:stCondLst>
                                        </p:cTn>
                                        <p:tgtEl>
                                          <p:spTgt spid="54"/>
                                        </p:tgtEl>
                                        <p:attrNameLst>
                                          <p:attrName>style.visibility</p:attrName>
                                        </p:attrNameLst>
                                      </p:cBhvr>
                                      <p:to>
                                        <p:strVal val="visible"/>
                                      </p:to>
                                    </p:set>
                                    <p:anim calcmode="lin" valueType="num">
                                      <p:cBhvr additive="base">
                                        <p:cTn id="31" dur="500" fill="hold"/>
                                        <p:tgtEl>
                                          <p:spTgt spid="54"/>
                                        </p:tgtEl>
                                        <p:attrNameLst>
                                          <p:attrName>ppt_x</p:attrName>
                                        </p:attrNameLst>
                                      </p:cBhvr>
                                      <p:tavLst>
                                        <p:tav tm="0">
                                          <p:val>
                                            <p:strVal val="1+#ppt_w/2"/>
                                          </p:val>
                                        </p:tav>
                                        <p:tav tm="100000">
                                          <p:val>
                                            <p:strVal val="#ppt_x"/>
                                          </p:val>
                                        </p:tav>
                                      </p:tavLst>
                                    </p:anim>
                                    <p:anim calcmode="lin" valueType="num">
                                      <p:cBhvr additive="base">
                                        <p:cTn id="32"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1545B"/>
        </a:solidFill>
        <a:effectLst/>
      </p:bgPr>
    </p:bg>
    <p:spTree>
      <p:nvGrpSpPr>
        <p:cNvPr id="1" name=""/>
        <p:cNvGrpSpPr/>
        <p:nvPr/>
      </p:nvGrpSpPr>
      <p:grpSpPr>
        <a:xfrm>
          <a:off x="0" y="0"/>
          <a:ext cx="0" cy="0"/>
          <a:chOff x="0" y="0"/>
          <a:chExt cx="0" cy="0"/>
        </a:xfrm>
      </p:grpSpPr>
      <p:sp>
        <p:nvSpPr>
          <p:cNvPr id="2" name="Freeform 2" descr="Vintage Chalk Rope Line "/>
          <p:cNvSpPr/>
          <p:nvPr/>
        </p:nvSpPr>
        <p:spPr>
          <a:xfrm rot="-970666">
            <a:off x="10619209" y="9776240"/>
            <a:ext cx="9610711" cy="401902"/>
          </a:xfrm>
          <a:custGeom>
            <a:avLst/>
            <a:gdLst/>
            <a:ahLst/>
            <a:cxnLst/>
            <a:rect l="l" t="t" r="r" b="b"/>
            <a:pathLst>
              <a:path w="9610711" h="401902">
                <a:moveTo>
                  <a:pt x="0" y="0"/>
                </a:moveTo>
                <a:lnTo>
                  <a:pt x="9610710" y="0"/>
                </a:lnTo>
                <a:lnTo>
                  <a:pt x="9610710" y="401903"/>
                </a:lnTo>
                <a:lnTo>
                  <a:pt x="0" y="401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3" name="Freeform 3" descr="Vintage Chalk Rope Line "/>
          <p:cNvSpPr/>
          <p:nvPr/>
        </p:nvSpPr>
        <p:spPr>
          <a:xfrm rot="-970666">
            <a:off x="-3776655" y="723990"/>
            <a:ext cx="9610711" cy="401902"/>
          </a:xfrm>
          <a:custGeom>
            <a:avLst/>
            <a:gdLst/>
            <a:ahLst/>
            <a:cxnLst/>
            <a:rect l="l" t="t" r="r" b="b"/>
            <a:pathLst>
              <a:path w="9610711" h="401902">
                <a:moveTo>
                  <a:pt x="0" y="0"/>
                </a:moveTo>
                <a:lnTo>
                  <a:pt x="9610710" y="0"/>
                </a:lnTo>
                <a:lnTo>
                  <a:pt x="9610710" y="401902"/>
                </a:lnTo>
                <a:lnTo>
                  <a:pt x="0" y="4019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4" name="AutoShape 4"/>
          <p:cNvSpPr/>
          <p:nvPr/>
        </p:nvSpPr>
        <p:spPr>
          <a:xfrm>
            <a:off x="0" y="0"/>
            <a:ext cx="350761" cy="10287000"/>
          </a:xfrm>
          <a:prstGeom prst="rect">
            <a:avLst/>
          </a:prstGeom>
          <a:solidFill>
            <a:srgbClr val="BF977B"/>
          </a:solidFill>
        </p:spPr>
        <p:txBody>
          <a:bodyPr/>
          <a:lstStyle/>
          <a:p>
            <a:endParaRPr lang="he-IL"/>
          </a:p>
        </p:txBody>
      </p:sp>
      <p:sp>
        <p:nvSpPr>
          <p:cNvPr id="5" name="AutoShape 5"/>
          <p:cNvSpPr/>
          <p:nvPr/>
        </p:nvSpPr>
        <p:spPr>
          <a:xfrm>
            <a:off x="17937239" y="0"/>
            <a:ext cx="350761" cy="10287000"/>
          </a:xfrm>
          <a:prstGeom prst="rect">
            <a:avLst/>
          </a:prstGeom>
          <a:solidFill>
            <a:srgbClr val="BF977B"/>
          </a:solidFill>
        </p:spPr>
        <p:txBody>
          <a:bodyPr/>
          <a:lstStyle/>
          <a:p>
            <a:endParaRPr lang="he-IL"/>
          </a:p>
        </p:txBody>
      </p:sp>
      <p:sp>
        <p:nvSpPr>
          <p:cNvPr id="6" name="AutoShape 6"/>
          <p:cNvSpPr/>
          <p:nvPr/>
        </p:nvSpPr>
        <p:spPr>
          <a:xfrm rot="5400000">
            <a:off x="8968619" y="-8968619"/>
            <a:ext cx="350761" cy="18288000"/>
          </a:xfrm>
          <a:prstGeom prst="rect">
            <a:avLst/>
          </a:prstGeom>
          <a:solidFill>
            <a:srgbClr val="BF977B"/>
          </a:solidFill>
        </p:spPr>
        <p:txBody>
          <a:bodyPr/>
          <a:lstStyle/>
          <a:p>
            <a:endParaRPr lang="he-IL"/>
          </a:p>
        </p:txBody>
      </p:sp>
      <p:sp>
        <p:nvSpPr>
          <p:cNvPr id="7" name="AutoShape 7"/>
          <p:cNvSpPr/>
          <p:nvPr/>
        </p:nvSpPr>
        <p:spPr>
          <a:xfrm rot="5400000">
            <a:off x="8968619" y="967619"/>
            <a:ext cx="350761" cy="18288000"/>
          </a:xfrm>
          <a:prstGeom prst="rect">
            <a:avLst/>
          </a:prstGeom>
          <a:solidFill>
            <a:srgbClr val="BF977B"/>
          </a:solidFill>
        </p:spPr>
        <p:txBody>
          <a:bodyPr/>
          <a:lstStyle/>
          <a:p>
            <a:endParaRPr lang="he-IL"/>
          </a:p>
        </p:txBody>
      </p:sp>
      <p:grpSp>
        <p:nvGrpSpPr>
          <p:cNvPr id="8" name="Group 8"/>
          <p:cNvGrpSpPr/>
          <p:nvPr/>
        </p:nvGrpSpPr>
        <p:grpSpPr>
          <a:xfrm>
            <a:off x="1028700" y="1028700"/>
            <a:ext cx="4888382" cy="8229600"/>
            <a:chOff x="0" y="0"/>
            <a:chExt cx="3771900" cy="6350000"/>
          </a:xfrm>
        </p:grpSpPr>
        <p:sp>
          <p:nvSpPr>
            <p:cNvPr id="9" name="Freeform 9"/>
            <p:cNvSpPr/>
            <p:nvPr/>
          </p:nvSpPr>
          <p:spPr>
            <a:xfrm>
              <a:off x="0" y="0"/>
              <a:ext cx="3771900" cy="6502400"/>
            </a:xfrm>
            <a:custGeom>
              <a:avLst/>
              <a:gdLst/>
              <a:ahLst/>
              <a:cxnLst/>
              <a:rect l="l" t="t" r="r" b="b"/>
              <a:pathLst>
                <a:path w="3771900" h="6502400">
                  <a:moveTo>
                    <a:pt x="0" y="546100"/>
                  </a:moveTo>
                  <a:lnTo>
                    <a:pt x="0" y="3953510"/>
                  </a:lnTo>
                  <a:cubicBezTo>
                    <a:pt x="0" y="4132580"/>
                    <a:pt x="87630" y="4301490"/>
                    <a:pt x="236220" y="4403090"/>
                  </a:cubicBezTo>
                  <a:lnTo>
                    <a:pt x="2914650" y="6252210"/>
                  </a:lnTo>
                  <a:cubicBezTo>
                    <a:pt x="3276600" y="6502400"/>
                    <a:pt x="3771900" y="6243320"/>
                    <a:pt x="3771900" y="5802630"/>
                  </a:cubicBezTo>
                  <a:lnTo>
                    <a:pt x="3771900" y="546100"/>
                  </a:lnTo>
                  <a:cubicBezTo>
                    <a:pt x="3771900" y="243840"/>
                    <a:pt x="3526790" y="0"/>
                    <a:pt x="3225800" y="0"/>
                  </a:cubicBezTo>
                  <a:lnTo>
                    <a:pt x="546100" y="0"/>
                  </a:lnTo>
                  <a:cubicBezTo>
                    <a:pt x="245110" y="0"/>
                    <a:pt x="0" y="245110"/>
                    <a:pt x="0" y="546100"/>
                  </a:cubicBezTo>
                  <a:close/>
                </a:path>
              </a:pathLst>
            </a:custGeom>
            <a:blipFill>
              <a:blip r:embed="rId5"/>
              <a:stretch>
                <a:fillRect l="-76103" r="-76103"/>
              </a:stretch>
            </a:blipFill>
          </p:spPr>
          <p:txBody>
            <a:bodyPr/>
            <a:lstStyle/>
            <a:p>
              <a:endParaRPr lang="he-IL"/>
            </a:p>
          </p:txBody>
        </p:sp>
      </p:grpSp>
      <p:grpSp>
        <p:nvGrpSpPr>
          <p:cNvPr id="10" name="Group 10"/>
          <p:cNvGrpSpPr/>
          <p:nvPr/>
        </p:nvGrpSpPr>
        <p:grpSpPr>
          <a:xfrm rot="9002735">
            <a:off x="1146302" y="7072426"/>
            <a:ext cx="2208987" cy="1062013"/>
            <a:chOff x="0" y="0"/>
            <a:chExt cx="660400" cy="317500"/>
          </a:xfrm>
        </p:grpSpPr>
        <p:sp>
          <p:nvSpPr>
            <p:cNvPr id="11" name="Freeform 11"/>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FFFFFF"/>
            </a:solidFill>
            <a:ln cap="sq">
              <a:noFill/>
              <a:prstDash val="solid"/>
              <a:miter/>
            </a:ln>
          </p:spPr>
          <p:txBody>
            <a:bodyPr/>
            <a:lstStyle/>
            <a:p>
              <a:endParaRPr lang="he-IL"/>
            </a:p>
          </p:txBody>
        </p:sp>
        <p:sp>
          <p:nvSpPr>
            <p:cNvPr id="12" name="TextBox 12"/>
            <p:cNvSpPr txBox="1"/>
            <p:nvPr/>
          </p:nvSpPr>
          <p:spPr>
            <a:xfrm>
              <a:off x="0" y="79375"/>
              <a:ext cx="660400" cy="238125"/>
            </a:xfrm>
            <a:prstGeom prst="rect">
              <a:avLst/>
            </a:prstGeom>
          </p:spPr>
          <p:txBody>
            <a:bodyPr lIns="116252" tIns="116252" rIns="116252" bIns="116252" rtlCol="0" anchor="ctr"/>
            <a:lstStyle/>
            <a:p>
              <a:pPr algn="ctr">
                <a:lnSpc>
                  <a:spcPts val="2859"/>
                </a:lnSpc>
              </a:pPr>
              <a:endParaRPr/>
            </a:p>
          </p:txBody>
        </p:sp>
      </p:grpSp>
      <p:grpSp>
        <p:nvGrpSpPr>
          <p:cNvPr id="13" name="Group 13"/>
          <p:cNvGrpSpPr/>
          <p:nvPr/>
        </p:nvGrpSpPr>
        <p:grpSpPr>
          <a:xfrm>
            <a:off x="1028700" y="8196287"/>
            <a:ext cx="2208987" cy="1062013"/>
            <a:chOff x="0" y="0"/>
            <a:chExt cx="660400" cy="317500"/>
          </a:xfrm>
        </p:grpSpPr>
        <p:sp>
          <p:nvSpPr>
            <p:cNvPr id="14" name="Freeform 14"/>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BF977B"/>
            </a:solidFill>
            <a:ln cap="sq">
              <a:noFill/>
              <a:prstDash val="solid"/>
              <a:miter/>
            </a:ln>
          </p:spPr>
          <p:txBody>
            <a:bodyPr/>
            <a:lstStyle/>
            <a:p>
              <a:endParaRPr lang="he-IL"/>
            </a:p>
          </p:txBody>
        </p:sp>
        <p:sp>
          <p:nvSpPr>
            <p:cNvPr id="15" name="TextBox 15"/>
            <p:cNvSpPr txBox="1"/>
            <p:nvPr/>
          </p:nvSpPr>
          <p:spPr>
            <a:xfrm>
              <a:off x="0" y="79375"/>
              <a:ext cx="660400" cy="238125"/>
            </a:xfrm>
            <a:prstGeom prst="rect">
              <a:avLst/>
            </a:prstGeom>
          </p:spPr>
          <p:txBody>
            <a:bodyPr lIns="116252" tIns="116252" rIns="116252" bIns="116252" rtlCol="0" anchor="ctr"/>
            <a:lstStyle/>
            <a:p>
              <a:pPr algn="ctr">
                <a:lnSpc>
                  <a:spcPts val="2859"/>
                </a:lnSpc>
              </a:pPr>
              <a:endParaRPr/>
            </a:p>
          </p:txBody>
        </p:sp>
      </p:grpSp>
      <p:sp>
        <p:nvSpPr>
          <p:cNvPr id="16" name="TextBox 16"/>
          <p:cNvSpPr txBox="1"/>
          <p:nvPr/>
        </p:nvSpPr>
        <p:spPr>
          <a:xfrm>
            <a:off x="7098796" y="2597947"/>
            <a:ext cx="10016151" cy="3752215"/>
          </a:xfrm>
          <a:prstGeom prst="rect">
            <a:avLst/>
          </a:prstGeom>
        </p:spPr>
        <p:txBody>
          <a:bodyPr lIns="0" tIns="0" rIns="0" bIns="0" rtlCol="0" anchor="t">
            <a:spAutoFit/>
          </a:bodyPr>
          <a:lstStyle/>
          <a:p>
            <a:pPr marL="0" lvl="0" indent="0" algn="l">
              <a:lnSpc>
                <a:spcPts val="4939"/>
              </a:lnSpc>
            </a:pPr>
            <a:r>
              <a:rPr lang="en-US" sz="3799" dirty="0">
                <a:solidFill>
                  <a:srgbClr val="FFFFFF"/>
                </a:solidFill>
                <a:latin typeface="Telegraf"/>
                <a:ea typeface="Telegraf"/>
                <a:cs typeface="Telegraf"/>
                <a:sym typeface="Telegraf"/>
              </a:rPr>
              <a:t>Attenglish aims to enhance </a:t>
            </a:r>
            <a:r>
              <a:rPr lang="en-US" sz="3799" b="1" dirty="0">
                <a:solidFill>
                  <a:srgbClr val="FFFFFF"/>
                </a:solidFill>
                <a:latin typeface="Telegraf Bold"/>
                <a:ea typeface="Telegraf Bold"/>
                <a:cs typeface="Telegraf Bold"/>
                <a:sym typeface="Telegraf Bold"/>
              </a:rPr>
              <a:t>English learning experiences</a:t>
            </a:r>
            <a:r>
              <a:rPr lang="en-US" sz="3799" dirty="0">
                <a:solidFill>
                  <a:srgbClr val="FFFFFF"/>
                </a:solidFill>
                <a:latin typeface="Telegraf"/>
                <a:ea typeface="Telegraf"/>
                <a:cs typeface="Telegraf"/>
                <a:sym typeface="Telegraf"/>
              </a:rPr>
              <a:t> for students with ADHD. Our app focuses on </a:t>
            </a:r>
            <a:r>
              <a:rPr lang="en-US" sz="3799" b="1" dirty="0">
                <a:solidFill>
                  <a:srgbClr val="FFFFFF"/>
                </a:solidFill>
                <a:latin typeface="Telegraf Bold"/>
                <a:ea typeface="Telegraf Bold"/>
                <a:cs typeface="Telegraf Bold"/>
                <a:sym typeface="Telegraf Bold"/>
              </a:rPr>
              <a:t>engagement</a:t>
            </a:r>
            <a:r>
              <a:rPr lang="en-US" sz="3799" dirty="0">
                <a:solidFill>
                  <a:srgbClr val="FFFFFF"/>
                </a:solidFill>
                <a:latin typeface="Telegraf"/>
                <a:ea typeface="Telegraf"/>
                <a:cs typeface="Telegraf"/>
                <a:sym typeface="Telegraf"/>
              </a:rPr>
              <a:t>, </a:t>
            </a:r>
            <a:r>
              <a:rPr lang="en-US" sz="3799" b="1" dirty="0">
                <a:solidFill>
                  <a:srgbClr val="FFFFFF"/>
                </a:solidFill>
                <a:latin typeface="Telegraf Bold"/>
                <a:ea typeface="Telegraf Bold"/>
                <a:cs typeface="Telegraf Bold"/>
                <a:sym typeface="Telegraf Bold"/>
              </a:rPr>
              <a:t>adaptability</a:t>
            </a:r>
            <a:r>
              <a:rPr lang="en-US" sz="3799" dirty="0">
                <a:solidFill>
                  <a:srgbClr val="FFFFFF"/>
                </a:solidFill>
                <a:latin typeface="Telegraf"/>
                <a:ea typeface="Telegraf"/>
                <a:cs typeface="Telegraf"/>
                <a:sym typeface="Telegraf"/>
              </a:rPr>
              <a:t> and </a:t>
            </a:r>
            <a:r>
              <a:rPr lang="en-US" sz="3799" b="1" dirty="0">
                <a:solidFill>
                  <a:srgbClr val="FFFFFF"/>
                </a:solidFill>
                <a:latin typeface="Telegraf Bold"/>
                <a:ea typeface="Telegraf Bold"/>
                <a:cs typeface="Telegraf Bold"/>
                <a:sym typeface="Telegraf Bold"/>
              </a:rPr>
              <a:t>support</a:t>
            </a:r>
            <a:r>
              <a:rPr lang="en-US" sz="3799" dirty="0">
                <a:solidFill>
                  <a:srgbClr val="FFFFFF"/>
                </a:solidFill>
                <a:latin typeface="Telegraf"/>
                <a:ea typeface="Telegraf"/>
                <a:cs typeface="Telegraf"/>
                <a:sym typeface="Telegraf"/>
              </a:rPr>
              <a:t>, ensuring that every learner thrives in a fun and interactive environment tailored to their unique needs.</a:t>
            </a:r>
          </a:p>
        </p:txBody>
      </p:sp>
      <p:sp>
        <p:nvSpPr>
          <p:cNvPr id="17" name="TextBox 17"/>
          <p:cNvSpPr txBox="1"/>
          <p:nvPr/>
        </p:nvSpPr>
        <p:spPr>
          <a:xfrm>
            <a:off x="7098796" y="1028700"/>
            <a:ext cx="7915697" cy="1000125"/>
          </a:xfrm>
          <a:prstGeom prst="rect">
            <a:avLst/>
          </a:prstGeom>
        </p:spPr>
        <p:txBody>
          <a:bodyPr lIns="0" tIns="0" rIns="0" bIns="0" rtlCol="0" anchor="t">
            <a:spAutoFit/>
          </a:bodyPr>
          <a:lstStyle/>
          <a:p>
            <a:pPr marL="0" lvl="0" indent="0" algn="l">
              <a:lnSpc>
                <a:spcPts val="7875"/>
              </a:lnSpc>
            </a:pPr>
            <a:r>
              <a:rPr lang="en-US" sz="6562" b="1">
                <a:solidFill>
                  <a:srgbClr val="FFFFFF"/>
                </a:solidFill>
                <a:latin typeface="Kalam Bold"/>
                <a:ea typeface="Kalam Bold"/>
                <a:cs typeface="Kalam Bold"/>
                <a:sym typeface="Kalam Bold"/>
              </a:rPr>
              <a:t>Introduction</a:t>
            </a:r>
          </a:p>
        </p:txBody>
      </p:sp>
      <p:sp>
        <p:nvSpPr>
          <p:cNvPr id="18" name="Slide Number Placeholder 17">
            <a:extLst>
              <a:ext uri="{FF2B5EF4-FFF2-40B4-BE49-F238E27FC236}">
                <a16:creationId xmlns:a16="http://schemas.microsoft.com/office/drawing/2014/main" id="{76DCC237-FBB0-10A9-CB59-491A36ED1EEB}"/>
              </a:ext>
            </a:extLst>
          </p:cNvPr>
          <p:cNvSpPr>
            <a:spLocks noGrp="1"/>
          </p:cNvSpPr>
          <p:nvPr>
            <p:ph type="sldNum" sz="quarter" idx="12"/>
          </p:nvPr>
        </p:nvSpPr>
        <p:spPr/>
        <p:txBody>
          <a:bodyPr/>
          <a:lstStyle/>
          <a:p>
            <a:fld id="{B6F15528-21DE-4FAA-801E-634DDDAF4B2B}" type="slidenum">
              <a:rPr lang="en-US" smtClean="0"/>
              <a:pPr/>
              <a:t>5</a:t>
            </a:fld>
            <a:r>
              <a:rPr lang="en-US"/>
              <a:t> of 16</a:t>
            </a:r>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1545B"/>
        </a:solidFill>
        <a:effectLst/>
      </p:bgPr>
    </p:bg>
    <p:spTree>
      <p:nvGrpSpPr>
        <p:cNvPr id="1" name=""/>
        <p:cNvGrpSpPr/>
        <p:nvPr/>
      </p:nvGrpSpPr>
      <p:grpSpPr>
        <a:xfrm>
          <a:off x="0" y="0"/>
          <a:ext cx="0" cy="0"/>
          <a:chOff x="0" y="0"/>
          <a:chExt cx="0" cy="0"/>
        </a:xfrm>
      </p:grpSpPr>
      <p:sp>
        <p:nvSpPr>
          <p:cNvPr id="2" name="Freeform 2" descr="Vintage Chalk Rope Line "/>
          <p:cNvSpPr/>
          <p:nvPr/>
        </p:nvSpPr>
        <p:spPr>
          <a:xfrm rot="-970666">
            <a:off x="10619209" y="9776240"/>
            <a:ext cx="9610711" cy="401902"/>
          </a:xfrm>
          <a:custGeom>
            <a:avLst/>
            <a:gdLst/>
            <a:ahLst/>
            <a:cxnLst/>
            <a:rect l="l" t="t" r="r" b="b"/>
            <a:pathLst>
              <a:path w="9610711" h="401902">
                <a:moveTo>
                  <a:pt x="0" y="0"/>
                </a:moveTo>
                <a:lnTo>
                  <a:pt x="9610710" y="0"/>
                </a:lnTo>
                <a:lnTo>
                  <a:pt x="9610710" y="401903"/>
                </a:lnTo>
                <a:lnTo>
                  <a:pt x="0" y="401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3" name="Freeform 3" descr="Vintage Chalk Rope Line "/>
          <p:cNvSpPr/>
          <p:nvPr/>
        </p:nvSpPr>
        <p:spPr>
          <a:xfrm rot="-970666">
            <a:off x="-3776655" y="723990"/>
            <a:ext cx="9610711" cy="401902"/>
          </a:xfrm>
          <a:custGeom>
            <a:avLst/>
            <a:gdLst/>
            <a:ahLst/>
            <a:cxnLst/>
            <a:rect l="l" t="t" r="r" b="b"/>
            <a:pathLst>
              <a:path w="9610711" h="401902">
                <a:moveTo>
                  <a:pt x="0" y="0"/>
                </a:moveTo>
                <a:lnTo>
                  <a:pt x="9610710" y="0"/>
                </a:lnTo>
                <a:lnTo>
                  <a:pt x="9610710" y="401902"/>
                </a:lnTo>
                <a:lnTo>
                  <a:pt x="0" y="4019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4" name="AutoShape 4"/>
          <p:cNvSpPr/>
          <p:nvPr/>
        </p:nvSpPr>
        <p:spPr>
          <a:xfrm>
            <a:off x="0" y="0"/>
            <a:ext cx="350761" cy="10287000"/>
          </a:xfrm>
          <a:prstGeom prst="rect">
            <a:avLst/>
          </a:prstGeom>
          <a:solidFill>
            <a:srgbClr val="BF977B"/>
          </a:solidFill>
        </p:spPr>
        <p:txBody>
          <a:bodyPr/>
          <a:lstStyle/>
          <a:p>
            <a:endParaRPr lang="he-IL"/>
          </a:p>
        </p:txBody>
      </p:sp>
      <p:sp>
        <p:nvSpPr>
          <p:cNvPr id="5" name="AutoShape 5"/>
          <p:cNvSpPr/>
          <p:nvPr/>
        </p:nvSpPr>
        <p:spPr>
          <a:xfrm>
            <a:off x="17937239" y="0"/>
            <a:ext cx="350761" cy="10287000"/>
          </a:xfrm>
          <a:prstGeom prst="rect">
            <a:avLst/>
          </a:prstGeom>
          <a:solidFill>
            <a:srgbClr val="BF977B"/>
          </a:solidFill>
        </p:spPr>
        <p:txBody>
          <a:bodyPr/>
          <a:lstStyle/>
          <a:p>
            <a:endParaRPr lang="he-IL"/>
          </a:p>
        </p:txBody>
      </p:sp>
      <p:sp>
        <p:nvSpPr>
          <p:cNvPr id="6" name="AutoShape 6"/>
          <p:cNvSpPr/>
          <p:nvPr/>
        </p:nvSpPr>
        <p:spPr>
          <a:xfrm rot="5400000">
            <a:off x="8968619" y="-8968619"/>
            <a:ext cx="350761" cy="18288000"/>
          </a:xfrm>
          <a:prstGeom prst="rect">
            <a:avLst/>
          </a:prstGeom>
          <a:solidFill>
            <a:srgbClr val="BF977B"/>
          </a:solidFill>
        </p:spPr>
        <p:txBody>
          <a:bodyPr/>
          <a:lstStyle/>
          <a:p>
            <a:endParaRPr lang="he-IL"/>
          </a:p>
        </p:txBody>
      </p:sp>
      <p:sp>
        <p:nvSpPr>
          <p:cNvPr id="7" name="AutoShape 7"/>
          <p:cNvSpPr/>
          <p:nvPr/>
        </p:nvSpPr>
        <p:spPr>
          <a:xfrm rot="5400000">
            <a:off x="8968619" y="967619"/>
            <a:ext cx="350761" cy="18288000"/>
          </a:xfrm>
          <a:prstGeom prst="rect">
            <a:avLst/>
          </a:prstGeom>
          <a:solidFill>
            <a:srgbClr val="BF977B"/>
          </a:solidFill>
        </p:spPr>
        <p:txBody>
          <a:bodyPr/>
          <a:lstStyle/>
          <a:p>
            <a:endParaRPr lang="he-IL"/>
          </a:p>
        </p:txBody>
      </p:sp>
      <p:grpSp>
        <p:nvGrpSpPr>
          <p:cNvPr id="12" name="Group 12"/>
          <p:cNvGrpSpPr/>
          <p:nvPr/>
        </p:nvGrpSpPr>
        <p:grpSpPr>
          <a:xfrm rot="-5400000">
            <a:off x="707211" y="7033662"/>
            <a:ext cx="2582506" cy="2685806"/>
            <a:chOff x="0" y="0"/>
            <a:chExt cx="3443341" cy="3581075"/>
          </a:xfrm>
        </p:grpSpPr>
        <p:grpSp>
          <p:nvGrpSpPr>
            <p:cNvPr id="13" name="Group 13"/>
            <p:cNvGrpSpPr/>
            <p:nvPr/>
          </p:nvGrpSpPr>
          <p:grpSpPr>
            <a:xfrm rot="5400000">
              <a:off x="791968" y="929702"/>
              <a:ext cx="3581075" cy="1721671"/>
              <a:chOff x="0" y="0"/>
              <a:chExt cx="660400" cy="317500"/>
            </a:xfrm>
          </p:grpSpPr>
          <p:sp>
            <p:nvSpPr>
              <p:cNvPr id="14" name="Freeform 14"/>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BAE2DF"/>
              </a:solidFill>
              <a:ln cap="sq">
                <a:noFill/>
                <a:prstDash val="solid"/>
                <a:miter/>
              </a:ln>
            </p:spPr>
            <p:txBody>
              <a:bodyPr/>
              <a:lstStyle/>
              <a:p>
                <a:endParaRPr lang="he-IL"/>
              </a:p>
            </p:txBody>
          </p:sp>
          <p:sp>
            <p:nvSpPr>
              <p:cNvPr id="15" name="TextBox 15"/>
              <p:cNvSpPr txBox="1"/>
              <p:nvPr/>
            </p:nvSpPr>
            <p:spPr>
              <a:xfrm>
                <a:off x="0" y="79375"/>
                <a:ext cx="660400" cy="238125"/>
              </a:xfrm>
              <a:prstGeom prst="rect">
                <a:avLst/>
              </a:prstGeom>
            </p:spPr>
            <p:txBody>
              <a:bodyPr lIns="50800" tIns="50800" rIns="50800" bIns="50800" rtlCol="0" anchor="ctr"/>
              <a:lstStyle/>
              <a:p>
                <a:pPr algn="ctr">
                  <a:lnSpc>
                    <a:spcPts val="2859"/>
                  </a:lnSpc>
                </a:pPr>
                <a:endParaRPr/>
              </a:p>
            </p:txBody>
          </p:sp>
        </p:grpSp>
        <p:grpSp>
          <p:nvGrpSpPr>
            <p:cNvPr id="16" name="Group 16"/>
            <p:cNvGrpSpPr/>
            <p:nvPr/>
          </p:nvGrpSpPr>
          <p:grpSpPr>
            <a:xfrm rot="5400000">
              <a:off x="-929702" y="929702"/>
              <a:ext cx="3581075" cy="1721671"/>
              <a:chOff x="0" y="0"/>
              <a:chExt cx="660400" cy="317500"/>
            </a:xfrm>
          </p:grpSpPr>
          <p:sp>
            <p:nvSpPr>
              <p:cNvPr id="17" name="Freeform 17"/>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BF977B"/>
              </a:solidFill>
              <a:ln cap="sq">
                <a:noFill/>
                <a:prstDash val="solid"/>
                <a:miter/>
              </a:ln>
            </p:spPr>
            <p:txBody>
              <a:bodyPr/>
              <a:lstStyle/>
              <a:p>
                <a:endParaRPr lang="he-IL"/>
              </a:p>
            </p:txBody>
          </p:sp>
          <p:sp>
            <p:nvSpPr>
              <p:cNvPr id="18" name="TextBox 18"/>
              <p:cNvSpPr txBox="1"/>
              <p:nvPr/>
            </p:nvSpPr>
            <p:spPr>
              <a:xfrm>
                <a:off x="0" y="79375"/>
                <a:ext cx="660400" cy="238125"/>
              </a:xfrm>
              <a:prstGeom prst="rect">
                <a:avLst/>
              </a:prstGeom>
            </p:spPr>
            <p:txBody>
              <a:bodyPr lIns="50800" tIns="50800" rIns="50800" bIns="50800" rtlCol="0" anchor="ctr"/>
              <a:lstStyle/>
              <a:p>
                <a:pPr algn="ctr">
                  <a:lnSpc>
                    <a:spcPts val="2859"/>
                  </a:lnSpc>
                </a:pPr>
                <a:endParaRPr/>
              </a:p>
            </p:txBody>
          </p:sp>
        </p:grpSp>
      </p:grpSp>
      <p:sp>
        <p:nvSpPr>
          <p:cNvPr id="28" name="TextBox 28"/>
          <p:cNvSpPr txBox="1"/>
          <p:nvPr/>
        </p:nvSpPr>
        <p:spPr>
          <a:xfrm>
            <a:off x="86102" y="2929242"/>
            <a:ext cx="5645770" cy="3162300"/>
          </a:xfrm>
          <a:prstGeom prst="rect">
            <a:avLst/>
          </a:prstGeom>
        </p:spPr>
        <p:txBody>
          <a:bodyPr lIns="0" tIns="0" rIns="0" bIns="0" rtlCol="0" anchor="t">
            <a:spAutoFit/>
          </a:bodyPr>
          <a:lstStyle/>
          <a:p>
            <a:pPr marL="0" lvl="0" indent="0" algn="ctr">
              <a:lnSpc>
                <a:spcPts val="8399"/>
              </a:lnSpc>
            </a:pPr>
            <a:r>
              <a:rPr lang="en-US" sz="6999" b="1" dirty="0">
                <a:solidFill>
                  <a:srgbClr val="FFFFFF"/>
                </a:solidFill>
                <a:latin typeface="Kalam Bold"/>
                <a:ea typeface="Kalam Bold"/>
                <a:cs typeface="Kalam Bold"/>
                <a:sym typeface="Kalam Bold"/>
              </a:rPr>
              <a:t>Project Objectives Overview</a:t>
            </a:r>
          </a:p>
        </p:txBody>
      </p:sp>
      <p:grpSp>
        <p:nvGrpSpPr>
          <p:cNvPr id="33" name="Group 32">
            <a:extLst>
              <a:ext uri="{FF2B5EF4-FFF2-40B4-BE49-F238E27FC236}">
                <a16:creationId xmlns:a16="http://schemas.microsoft.com/office/drawing/2014/main" id="{E107D62A-4B76-8FA5-051C-EB0D82CEBE47}"/>
              </a:ext>
            </a:extLst>
          </p:cNvPr>
          <p:cNvGrpSpPr/>
          <p:nvPr/>
        </p:nvGrpSpPr>
        <p:grpSpPr>
          <a:xfrm>
            <a:off x="6418438" y="4092584"/>
            <a:ext cx="9006126" cy="1804246"/>
            <a:chOff x="6418438" y="4092584"/>
            <a:chExt cx="9006126" cy="1804246"/>
          </a:xfrm>
        </p:grpSpPr>
        <p:grpSp>
          <p:nvGrpSpPr>
            <p:cNvPr id="8" name="Group 8"/>
            <p:cNvGrpSpPr/>
            <p:nvPr/>
          </p:nvGrpSpPr>
          <p:grpSpPr>
            <a:xfrm>
              <a:off x="6418438" y="4515360"/>
              <a:ext cx="1048073" cy="958694"/>
              <a:chOff x="0" y="0"/>
              <a:chExt cx="6350000" cy="5808472"/>
            </a:xfrm>
          </p:grpSpPr>
          <p:sp>
            <p:nvSpPr>
              <p:cNvPr id="9" name="Freeform 9"/>
              <p:cNvSpPr/>
              <p:nvPr/>
            </p:nvSpPr>
            <p:spPr>
              <a:xfrm>
                <a:off x="0" y="0"/>
                <a:ext cx="6350000" cy="5808472"/>
              </a:xfrm>
              <a:custGeom>
                <a:avLst/>
                <a:gdLst/>
                <a:ahLst/>
                <a:cxnLst/>
                <a:rect l="l" t="t" r="r" b="b"/>
                <a:pathLst>
                  <a:path w="6350000" h="5808472">
                    <a:moveTo>
                      <a:pt x="3445764" y="5808472"/>
                    </a:moveTo>
                    <a:lnTo>
                      <a:pt x="2591689" y="4954397"/>
                    </a:lnTo>
                    <a:lnTo>
                      <a:pt x="4037965" y="3508121"/>
                    </a:lnTo>
                    <a:lnTo>
                      <a:pt x="0" y="3508121"/>
                    </a:lnTo>
                    <a:lnTo>
                      <a:pt x="0" y="2300224"/>
                    </a:lnTo>
                    <a:lnTo>
                      <a:pt x="4037838" y="2300224"/>
                    </a:lnTo>
                    <a:lnTo>
                      <a:pt x="2591689" y="854075"/>
                    </a:lnTo>
                    <a:lnTo>
                      <a:pt x="3445764" y="0"/>
                    </a:lnTo>
                    <a:lnTo>
                      <a:pt x="6350000" y="2904236"/>
                    </a:lnTo>
                    <a:lnTo>
                      <a:pt x="3445764" y="5808472"/>
                    </a:lnTo>
                    <a:close/>
                  </a:path>
                </a:pathLst>
              </a:custGeom>
              <a:solidFill>
                <a:srgbClr val="FFFFFF"/>
              </a:solidFill>
            </p:spPr>
            <p:txBody>
              <a:bodyPr/>
              <a:lstStyle/>
              <a:p>
                <a:endParaRPr lang="he-IL"/>
              </a:p>
            </p:txBody>
          </p:sp>
        </p:grpSp>
        <p:grpSp>
          <p:nvGrpSpPr>
            <p:cNvPr id="19" name="Group 19"/>
            <p:cNvGrpSpPr/>
            <p:nvPr/>
          </p:nvGrpSpPr>
          <p:grpSpPr>
            <a:xfrm>
              <a:off x="8261011" y="4092584"/>
              <a:ext cx="7163553" cy="1804246"/>
              <a:chOff x="0" y="0"/>
              <a:chExt cx="9551404" cy="2405662"/>
            </a:xfrm>
          </p:grpSpPr>
          <p:sp>
            <p:nvSpPr>
              <p:cNvPr id="20" name="TextBox 20"/>
              <p:cNvSpPr txBox="1"/>
              <p:nvPr/>
            </p:nvSpPr>
            <p:spPr>
              <a:xfrm>
                <a:off x="0" y="1012472"/>
                <a:ext cx="9551404" cy="1393190"/>
              </a:xfrm>
              <a:prstGeom prst="rect">
                <a:avLst/>
              </a:prstGeom>
            </p:spPr>
            <p:txBody>
              <a:bodyPr lIns="0" tIns="0" rIns="0" bIns="0" rtlCol="0" anchor="t">
                <a:spAutoFit/>
              </a:bodyPr>
              <a:lstStyle/>
              <a:p>
                <a:pPr marL="0" lvl="0" indent="0" algn="l">
                  <a:lnSpc>
                    <a:spcPts val="2730"/>
                  </a:lnSpc>
                </a:pPr>
                <a:r>
                  <a:rPr lang="en-US" sz="2100" u="none" dirty="0">
                    <a:solidFill>
                      <a:srgbClr val="FFFFFF"/>
                    </a:solidFill>
                    <a:latin typeface="Telegraf"/>
                    <a:ea typeface="Telegraf"/>
                    <a:cs typeface="Telegraf"/>
                    <a:sym typeface="Telegraf"/>
                  </a:rPr>
                  <a:t>Attenglish tailors learning experiences to the </a:t>
                </a:r>
                <a:r>
                  <a:rPr lang="en-US" sz="2100" b="1" u="none" dirty="0">
                    <a:solidFill>
                      <a:srgbClr val="FFFFFF"/>
                    </a:solidFill>
                    <a:latin typeface="Telegraf Bold"/>
                    <a:ea typeface="Telegraf Bold"/>
                    <a:cs typeface="Telegraf Bold"/>
                    <a:sym typeface="Telegraf Bold"/>
                  </a:rPr>
                  <a:t>unique needs</a:t>
                </a:r>
                <a:r>
                  <a:rPr lang="en-US" sz="2100" u="none" dirty="0">
                    <a:solidFill>
                      <a:srgbClr val="FFFFFF"/>
                    </a:solidFill>
                    <a:latin typeface="Telegraf"/>
                    <a:ea typeface="Telegraf"/>
                    <a:cs typeface="Telegraf"/>
                    <a:sym typeface="Telegraf"/>
                  </a:rPr>
                  <a:t> of each student, accommodating diverse learning styles and pacing for effective skill acquisition.</a:t>
                </a:r>
              </a:p>
            </p:txBody>
          </p:sp>
          <p:sp>
            <p:nvSpPr>
              <p:cNvPr id="21" name="TextBox 21"/>
              <p:cNvSpPr txBox="1"/>
              <p:nvPr/>
            </p:nvSpPr>
            <p:spPr>
              <a:xfrm>
                <a:off x="0" y="-76200"/>
                <a:ext cx="9551404" cy="778933"/>
              </a:xfrm>
              <a:prstGeom prst="rect">
                <a:avLst/>
              </a:prstGeom>
            </p:spPr>
            <p:txBody>
              <a:bodyPr lIns="0" tIns="0" rIns="0" bIns="0" rtlCol="0" anchor="t">
                <a:spAutoFit/>
              </a:bodyPr>
              <a:lstStyle/>
              <a:p>
                <a:pPr marL="0" lvl="0" indent="0" algn="l">
                  <a:lnSpc>
                    <a:spcPts val="4550"/>
                  </a:lnSpc>
                </a:pPr>
                <a:r>
                  <a:rPr lang="en-US" sz="3500" b="1" dirty="0">
                    <a:solidFill>
                      <a:srgbClr val="FFFFFF"/>
                    </a:solidFill>
                    <a:latin typeface="Telegraf Bold"/>
                    <a:ea typeface="Telegraf Bold"/>
                    <a:cs typeface="Telegraf Bold"/>
                    <a:sym typeface="Telegraf Bold"/>
                  </a:rPr>
                  <a:t>Adaptive Instruction Methods</a:t>
                </a:r>
              </a:p>
            </p:txBody>
          </p:sp>
        </p:grpSp>
      </p:grpSp>
      <p:grpSp>
        <p:nvGrpSpPr>
          <p:cNvPr id="34" name="Group 33">
            <a:extLst>
              <a:ext uri="{FF2B5EF4-FFF2-40B4-BE49-F238E27FC236}">
                <a16:creationId xmlns:a16="http://schemas.microsoft.com/office/drawing/2014/main" id="{6A0A139A-AC6E-CE85-345A-0AB117EE4426}"/>
              </a:ext>
            </a:extLst>
          </p:cNvPr>
          <p:cNvGrpSpPr/>
          <p:nvPr/>
        </p:nvGrpSpPr>
        <p:grpSpPr>
          <a:xfrm>
            <a:off x="6418438" y="6698201"/>
            <a:ext cx="9006126" cy="2161989"/>
            <a:chOff x="6418438" y="6698201"/>
            <a:chExt cx="9006126" cy="2161989"/>
          </a:xfrm>
        </p:grpSpPr>
        <p:grpSp>
          <p:nvGrpSpPr>
            <p:cNvPr id="10" name="Group 10"/>
            <p:cNvGrpSpPr/>
            <p:nvPr/>
          </p:nvGrpSpPr>
          <p:grpSpPr>
            <a:xfrm>
              <a:off x="6418438" y="7299848"/>
              <a:ext cx="1048073" cy="958694"/>
              <a:chOff x="0" y="0"/>
              <a:chExt cx="6350000" cy="5808472"/>
            </a:xfrm>
          </p:grpSpPr>
          <p:sp>
            <p:nvSpPr>
              <p:cNvPr id="11" name="Freeform 11"/>
              <p:cNvSpPr/>
              <p:nvPr/>
            </p:nvSpPr>
            <p:spPr>
              <a:xfrm>
                <a:off x="0" y="0"/>
                <a:ext cx="6350000" cy="5808472"/>
              </a:xfrm>
              <a:custGeom>
                <a:avLst/>
                <a:gdLst/>
                <a:ahLst/>
                <a:cxnLst/>
                <a:rect l="l" t="t" r="r" b="b"/>
                <a:pathLst>
                  <a:path w="6350000" h="5808472">
                    <a:moveTo>
                      <a:pt x="3445764" y="5808472"/>
                    </a:moveTo>
                    <a:lnTo>
                      <a:pt x="2591689" y="4954397"/>
                    </a:lnTo>
                    <a:lnTo>
                      <a:pt x="4037965" y="3508121"/>
                    </a:lnTo>
                    <a:lnTo>
                      <a:pt x="0" y="3508121"/>
                    </a:lnTo>
                    <a:lnTo>
                      <a:pt x="0" y="2300224"/>
                    </a:lnTo>
                    <a:lnTo>
                      <a:pt x="4037838" y="2300224"/>
                    </a:lnTo>
                    <a:lnTo>
                      <a:pt x="2591689" y="854075"/>
                    </a:lnTo>
                    <a:lnTo>
                      <a:pt x="3445764" y="0"/>
                    </a:lnTo>
                    <a:lnTo>
                      <a:pt x="6350000" y="2904236"/>
                    </a:lnTo>
                    <a:lnTo>
                      <a:pt x="3445764" y="5808472"/>
                    </a:lnTo>
                    <a:close/>
                  </a:path>
                </a:pathLst>
              </a:custGeom>
              <a:solidFill>
                <a:srgbClr val="FFFFFF"/>
              </a:solidFill>
            </p:spPr>
            <p:txBody>
              <a:bodyPr/>
              <a:lstStyle/>
              <a:p>
                <a:endParaRPr lang="he-IL"/>
              </a:p>
            </p:txBody>
          </p:sp>
        </p:grpSp>
        <p:grpSp>
          <p:nvGrpSpPr>
            <p:cNvPr id="25" name="Group 25"/>
            <p:cNvGrpSpPr/>
            <p:nvPr/>
          </p:nvGrpSpPr>
          <p:grpSpPr>
            <a:xfrm>
              <a:off x="8261011" y="6698201"/>
              <a:ext cx="7163553" cy="2161989"/>
              <a:chOff x="0" y="0"/>
              <a:chExt cx="9551404" cy="2882652"/>
            </a:xfrm>
          </p:grpSpPr>
          <p:sp>
            <p:nvSpPr>
              <p:cNvPr id="26" name="TextBox 26"/>
              <p:cNvSpPr txBox="1"/>
              <p:nvPr/>
            </p:nvSpPr>
            <p:spPr>
              <a:xfrm>
                <a:off x="0" y="-76200"/>
                <a:ext cx="9551404" cy="778933"/>
              </a:xfrm>
              <a:prstGeom prst="rect">
                <a:avLst/>
              </a:prstGeom>
            </p:spPr>
            <p:txBody>
              <a:bodyPr lIns="0" tIns="0" rIns="0" bIns="0" rtlCol="0" anchor="t">
                <a:spAutoFit/>
              </a:bodyPr>
              <a:lstStyle/>
              <a:p>
                <a:pPr marL="0" lvl="0" indent="0" algn="l">
                  <a:lnSpc>
                    <a:spcPts val="4550"/>
                  </a:lnSpc>
                </a:pPr>
                <a:r>
                  <a:rPr lang="en-US" sz="3500" b="1">
                    <a:solidFill>
                      <a:srgbClr val="FFFFFF"/>
                    </a:solidFill>
                    <a:latin typeface="Telegraf Bold"/>
                    <a:ea typeface="Telegraf Bold"/>
                    <a:cs typeface="Telegraf Bold"/>
                    <a:sym typeface="Telegraf Bold"/>
                  </a:rPr>
                  <a:t>Involving Teachers and Parents</a:t>
                </a:r>
              </a:p>
            </p:txBody>
          </p:sp>
          <p:sp>
            <p:nvSpPr>
              <p:cNvPr id="27" name="TextBox 27"/>
              <p:cNvSpPr txBox="1"/>
              <p:nvPr/>
            </p:nvSpPr>
            <p:spPr>
              <a:xfrm>
                <a:off x="0" y="1032262"/>
                <a:ext cx="9551404" cy="1850390"/>
              </a:xfrm>
              <a:prstGeom prst="rect">
                <a:avLst/>
              </a:prstGeom>
            </p:spPr>
            <p:txBody>
              <a:bodyPr lIns="0" tIns="0" rIns="0" bIns="0" rtlCol="0" anchor="t">
                <a:spAutoFit/>
              </a:bodyPr>
              <a:lstStyle/>
              <a:p>
                <a:pPr marL="453390" lvl="1" indent="-226695" algn="l">
                  <a:lnSpc>
                    <a:spcPts val="2730"/>
                  </a:lnSpc>
                  <a:buFont typeface="Arial"/>
                  <a:buChar char="•"/>
                </a:pPr>
                <a:r>
                  <a:rPr lang="en-US" sz="2100" u="none" dirty="0">
                    <a:solidFill>
                      <a:srgbClr val="FFFFFF"/>
                    </a:solidFill>
                    <a:latin typeface="Telegraf"/>
                    <a:ea typeface="Telegraf"/>
                    <a:cs typeface="Telegraf"/>
                    <a:sym typeface="Telegraf"/>
                  </a:rPr>
                  <a:t>Regular updates for parents on student progress</a:t>
                </a:r>
              </a:p>
              <a:p>
                <a:pPr marL="453390" lvl="1" indent="-226695" algn="l">
                  <a:lnSpc>
                    <a:spcPts val="2730"/>
                  </a:lnSpc>
                  <a:buFont typeface="Arial"/>
                  <a:buChar char="•"/>
                </a:pPr>
                <a:r>
                  <a:rPr lang="en-US" sz="2100" u="none" dirty="0">
                    <a:solidFill>
                      <a:srgbClr val="FFFFFF"/>
                    </a:solidFill>
                    <a:latin typeface="Telegraf"/>
                    <a:ea typeface="Telegraf"/>
                    <a:cs typeface="Telegraf"/>
                    <a:sym typeface="Telegraf"/>
                  </a:rPr>
                  <a:t>Teacher resources for personalized instruction</a:t>
                </a:r>
              </a:p>
              <a:p>
                <a:pPr marL="453390" lvl="1" indent="-226695" algn="l">
                  <a:lnSpc>
                    <a:spcPts val="2730"/>
                  </a:lnSpc>
                  <a:buFont typeface="Arial"/>
                  <a:buChar char="•"/>
                </a:pPr>
                <a:r>
                  <a:rPr lang="en-US" sz="2100" u="none" dirty="0">
                    <a:solidFill>
                      <a:srgbClr val="FFFFFF"/>
                    </a:solidFill>
                    <a:latin typeface="Telegraf"/>
                    <a:ea typeface="Telegraf"/>
                    <a:cs typeface="Telegraf"/>
                    <a:sym typeface="Telegraf"/>
                  </a:rPr>
                  <a:t>Opportunities for collaborative feedback and improvements</a:t>
                </a:r>
              </a:p>
            </p:txBody>
          </p:sp>
        </p:grpSp>
      </p:grpSp>
      <p:grpSp>
        <p:nvGrpSpPr>
          <p:cNvPr id="32" name="Group 31">
            <a:extLst>
              <a:ext uri="{FF2B5EF4-FFF2-40B4-BE49-F238E27FC236}">
                <a16:creationId xmlns:a16="http://schemas.microsoft.com/office/drawing/2014/main" id="{2071AB67-87CB-2F27-C97F-AD639E188EE0}"/>
              </a:ext>
            </a:extLst>
          </p:cNvPr>
          <p:cNvGrpSpPr/>
          <p:nvPr/>
        </p:nvGrpSpPr>
        <p:grpSpPr>
          <a:xfrm>
            <a:off x="6418438" y="1160561"/>
            <a:ext cx="9006126" cy="2128097"/>
            <a:chOff x="6418438" y="1160561"/>
            <a:chExt cx="9006126" cy="2128097"/>
          </a:xfrm>
        </p:grpSpPr>
        <p:grpSp>
          <p:nvGrpSpPr>
            <p:cNvPr id="22" name="Group 22"/>
            <p:cNvGrpSpPr/>
            <p:nvPr/>
          </p:nvGrpSpPr>
          <p:grpSpPr>
            <a:xfrm>
              <a:off x="8261011" y="1160561"/>
              <a:ext cx="7163553" cy="2128097"/>
              <a:chOff x="0" y="0"/>
              <a:chExt cx="9551404" cy="2837462"/>
            </a:xfrm>
          </p:grpSpPr>
          <p:sp>
            <p:nvSpPr>
              <p:cNvPr id="23" name="TextBox 23"/>
              <p:cNvSpPr txBox="1"/>
              <p:nvPr/>
            </p:nvSpPr>
            <p:spPr>
              <a:xfrm>
                <a:off x="0" y="987072"/>
                <a:ext cx="9551404" cy="1850390"/>
              </a:xfrm>
              <a:prstGeom prst="rect">
                <a:avLst/>
              </a:prstGeom>
            </p:spPr>
            <p:txBody>
              <a:bodyPr lIns="0" tIns="0" rIns="0" bIns="0" rtlCol="0" anchor="t">
                <a:spAutoFit/>
              </a:bodyPr>
              <a:lstStyle/>
              <a:p>
                <a:pPr marL="0" lvl="0" indent="0" algn="l">
                  <a:lnSpc>
                    <a:spcPts val="2730"/>
                  </a:lnSpc>
                </a:pPr>
                <a:r>
                  <a:rPr lang="en-US" sz="2100" dirty="0">
                    <a:solidFill>
                      <a:srgbClr val="FFFFFF"/>
                    </a:solidFill>
                    <a:latin typeface="Telegraf"/>
                    <a:ea typeface="Telegraf"/>
                    <a:cs typeface="Telegraf"/>
                    <a:sym typeface="Telegraf"/>
                  </a:rPr>
                  <a:t>Our app integrates </a:t>
                </a:r>
                <a:r>
                  <a:rPr lang="en-US" sz="2100" b="1" dirty="0">
                    <a:solidFill>
                      <a:srgbClr val="FFFFFF"/>
                    </a:solidFill>
                    <a:latin typeface="Telegraf Bold"/>
                    <a:ea typeface="Telegraf Bold"/>
                    <a:cs typeface="Telegraf Bold"/>
                    <a:sym typeface="Telegraf Bold"/>
                  </a:rPr>
                  <a:t>interactive elements</a:t>
                </a:r>
                <a:r>
                  <a:rPr lang="en-US" sz="2100" dirty="0">
                    <a:solidFill>
                      <a:srgbClr val="FFFFFF"/>
                    </a:solidFill>
                    <a:latin typeface="Telegraf"/>
                    <a:ea typeface="Telegraf"/>
                    <a:cs typeface="Telegraf"/>
                    <a:sym typeface="Telegraf"/>
                  </a:rPr>
                  <a:t> to capture student interest and motivate learning, fostering a dynamic educational environment that encourages participation.</a:t>
                </a:r>
              </a:p>
            </p:txBody>
          </p:sp>
          <p:sp>
            <p:nvSpPr>
              <p:cNvPr id="24" name="TextBox 24"/>
              <p:cNvSpPr txBox="1"/>
              <p:nvPr/>
            </p:nvSpPr>
            <p:spPr>
              <a:xfrm>
                <a:off x="0" y="-76200"/>
                <a:ext cx="9551404" cy="778933"/>
              </a:xfrm>
              <a:prstGeom prst="rect">
                <a:avLst/>
              </a:prstGeom>
            </p:spPr>
            <p:txBody>
              <a:bodyPr lIns="0" tIns="0" rIns="0" bIns="0" rtlCol="0" anchor="t">
                <a:spAutoFit/>
              </a:bodyPr>
              <a:lstStyle/>
              <a:p>
                <a:pPr marL="0" lvl="0" indent="0" algn="l">
                  <a:lnSpc>
                    <a:spcPts val="4550"/>
                  </a:lnSpc>
                </a:pPr>
                <a:r>
                  <a:rPr lang="en-US" sz="3500" b="1" dirty="0">
                    <a:solidFill>
                      <a:srgbClr val="FFFFFF"/>
                    </a:solidFill>
                    <a:latin typeface="Telegraf Bold"/>
                    <a:ea typeface="Telegraf Bold"/>
                    <a:cs typeface="Telegraf Bold"/>
                    <a:sym typeface="Telegraf Bold"/>
                  </a:rPr>
                  <a:t>Enhancing Student Engagement</a:t>
                </a:r>
              </a:p>
            </p:txBody>
          </p:sp>
        </p:grpSp>
        <p:grpSp>
          <p:nvGrpSpPr>
            <p:cNvPr id="29" name="Group 29"/>
            <p:cNvGrpSpPr/>
            <p:nvPr/>
          </p:nvGrpSpPr>
          <p:grpSpPr>
            <a:xfrm>
              <a:off x="6418438" y="1575918"/>
              <a:ext cx="1048073" cy="958694"/>
              <a:chOff x="0" y="0"/>
              <a:chExt cx="6350000" cy="5808472"/>
            </a:xfrm>
          </p:grpSpPr>
          <p:sp>
            <p:nvSpPr>
              <p:cNvPr id="30" name="Freeform 30"/>
              <p:cNvSpPr/>
              <p:nvPr/>
            </p:nvSpPr>
            <p:spPr>
              <a:xfrm>
                <a:off x="0" y="0"/>
                <a:ext cx="6350000" cy="5808472"/>
              </a:xfrm>
              <a:custGeom>
                <a:avLst/>
                <a:gdLst/>
                <a:ahLst/>
                <a:cxnLst/>
                <a:rect l="l" t="t" r="r" b="b"/>
                <a:pathLst>
                  <a:path w="6350000" h="5808472">
                    <a:moveTo>
                      <a:pt x="3445764" y="5808472"/>
                    </a:moveTo>
                    <a:lnTo>
                      <a:pt x="2591689" y="4954397"/>
                    </a:lnTo>
                    <a:lnTo>
                      <a:pt x="4037965" y="3508121"/>
                    </a:lnTo>
                    <a:lnTo>
                      <a:pt x="0" y="3508121"/>
                    </a:lnTo>
                    <a:lnTo>
                      <a:pt x="0" y="2300224"/>
                    </a:lnTo>
                    <a:lnTo>
                      <a:pt x="4037838" y="2300224"/>
                    </a:lnTo>
                    <a:lnTo>
                      <a:pt x="2591689" y="854075"/>
                    </a:lnTo>
                    <a:lnTo>
                      <a:pt x="3445764" y="0"/>
                    </a:lnTo>
                    <a:lnTo>
                      <a:pt x="6350000" y="2904236"/>
                    </a:lnTo>
                    <a:lnTo>
                      <a:pt x="3445764" y="5808472"/>
                    </a:lnTo>
                    <a:close/>
                  </a:path>
                </a:pathLst>
              </a:custGeom>
              <a:solidFill>
                <a:srgbClr val="FFFFFF"/>
              </a:solidFill>
            </p:spPr>
            <p:txBody>
              <a:bodyPr/>
              <a:lstStyle/>
              <a:p>
                <a:endParaRPr lang="he-IL"/>
              </a:p>
            </p:txBody>
          </p:sp>
        </p:grpSp>
      </p:grpSp>
      <p:sp>
        <p:nvSpPr>
          <p:cNvPr id="31" name="Slide Number Placeholder 30">
            <a:extLst>
              <a:ext uri="{FF2B5EF4-FFF2-40B4-BE49-F238E27FC236}">
                <a16:creationId xmlns:a16="http://schemas.microsoft.com/office/drawing/2014/main" id="{C18413FB-743E-E5E0-B758-DB8FCFFE8947}"/>
              </a:ext>
            </a:extLst>
          </p:cNvPr>
          <p:cNvSpPr>
            <a:spLocks noGrp="1"/>
          </p:cNvSpPr>
          <p:nvPr>
            <p:ph type="sldNum" sz="quarter" idx="12"/>
          </p:nvPr>
        </p:nvSpPr>
        <p:spPr/>
        <p:txBody>
          <a:bodyPr/>
          <a:lstStyle/>
          <a:p>
            <a:fld id="{B6F15528-21DE-4FAA-801E-634DDDAF4B2B}" type="slidenum">
              <a:rPr lang="en-US" smtClean="0"/>
              <a:pPr/>
              <a:t>6</a:t>
            </a:fld>
            <a:r>
              <a:rPr lang="en-US"/>
              <a:t> of 16</a:t>
            </a:r>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left)">
                                      <p:cBhvr>
                                        <p:cTn id="1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1545B"/>
        </a:solidFill>
        <a:effectLst/>
      </p:bgPr>
    </p:bg>
    <p:spTree>
      <p:nvGrpSpPr>
        <p:cNvPr id="1" name=""/>
        <p:cNvGrpSpPr/>
        <p:nvPr/>
      </p:nvGrpSpPr>
      <p:grpSpPr>
        <a:xfrm>
          <a:off x="0" y="0"/>
          <a:ext cx="0" cy="0"/>
          <a:chOff x="0" y="0"/>
          <a:chExt cx="0" cy="0"/>
        </a:xfrm>
      </p:grpSpPr>
      <p:sp>
        <p:nvSpPr>
          <p:cNvPr id="2" name="Freeform 2" descr="Vintage Chalk Rope Line "/>
          <p:cNvSpPr/>
          <p:nvPr/>
        </p:nvSpPr>
        <p:spPr>
          <a:xfrm rot="-970666">
            <a:off x="10619209" y="9776240"/>
            <a:ext cx="9610711" cy="401902"/>
          </a:xfrm>
          <a:custGeom>
            <a:avLst/>
            <a:gdLst/>
            <a:ahLst/>
            <a:cxnLst/>
            <a:rect l="l" t="t" r="r" b="b"/>
            <a:pathLst>
              <a:path w="9610711" h="401902">
                <a:moveTo>
                  <a:pt x="0" y="0"/>
                </a:moveTo>
                <a:lnTo>
                  <a:pt x="9610710" y="0"/>
                </a:lnTo>
                <a:lnTo>
                  <a:pt x="9610710" y="401903"/>
                </a:lnTo>
                <a:lnTo>
                  <a:pt x="0" y="401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3" name="Freeform 3" descr="Vintage Chalk Rope Line "/>
          <p:cNvSpPr/>
          <p:nvPr/>
        </p:nvSpPr>
        <p:spPr>
          <a:xfrm rot="-970666">
            <a:off x="-3776655" y="723990"/>
            <a:ext cx="9610711" cy="401902"/>
          </a:xfrm>
          <a:custGeom>
            <a:avLst/>
            <a:gdLst/>
            <a:ahLst/>
            <a:cxnLst/>
            <a:rect l="l" t="t" r="r" b="b"/>
            <a:pathLst>
              <a:path w="9610711" h="401902">
                <a:moveTo>
                  <a:pt x="0" y="0"/>
                </a:moveTo>
                <a:lnTo>
                  <a:pt x="9610710" y="0"/>
                </a:lnTo>
                <a:lnTo>
                  <a:pt x="9610710" y="401902"/>
                </a:lnTo>
                <a:lnTo>
                  <a:pt x="0" y="4019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4" name="AutoShape 4"/>
          <p:cNvSpPr/>
          <p:nvPr/>
        </p:nvSpPr>
        <p:spPr>
          <a:xfrm>
            <a:off x="0" y="0"/>
            <a:ext cx="350761" cy="10287000"/>
          </a:xfrm>
          <a:prstGeom prst="rect">
            <a:avLst/>
          </a:prstGeom>
          <a:solidFill>
            <a:srgbClr val="BF977B"/>
          </a:solidFill>
        </p:spPr>
        <p:txBody>
          <a:bodyPr/>
          <a:lstStyle/>
          <a:p>
            <a:endParaRPr lang="he-IL"/>
          </a:p>
        </p:txBody>
      </p:sp>
      <p:sp>
        <p:nvSpPr>
          <p:cNvPr id="5" name="AutoShape 5"/>
          <p:cNvSpPr/>
          <p:nvPr/>
        </p:nvSpPr>
        <p:spPr>
          <a:xfrm>
            <a:off x="17937239" y="0"/>
            <a:ext cx="350761" cy="10287000"/>
          </a:xfrm>
          <a:prstGeom prst="rect">
            <a:avLst/>
          </a:prstGeom>
          <a:solidFill>
            <a:srgbClr val="BF977B"/>
          </a:solidFill>
        </p:spPr>
        <p:txBody>
          <a:bodyPr/>
          <a:lstStyle/>
          <a:p>
            <a:endParaRPr lang="he-IL"/>
          </a:p>
        </p:txBody>
      </p:sp>
      <p:sp>
        <p:nvSpPr>
          <p:cNvPr id="6" name="AutoShape 6"/>
          <p:cNvSpPr/>
          <p:nvPr/>
        </p:nvSpPr>
        <p:spPr>
          <a:xfrm rot="5400000">
            <a:off x="8968619" y="-8968619"/>
            <a:ext cx="350761" cy="18288000"/>
          </a:xfrm>
          <a:prstGeom prst="rect">
            <a:avLst/>
          </a:prstGeom>
          <a:solidFill>
            <a:srgbClr val="BF977B"/>
          </a:solidFill>
        </p:spPr>
        <p:txBody>
          <a:bodyPr/>
          <a:lstStyle/>
          <a:p>
            <a:endParaRPr lang="he-IL"/>
          </a:p>
        </p:txBody>
      </p:sp>
      <p:sp>
        <p:nvSpPr>
          <p:cNvPr id="7" name="AutoShape 7"/>
          <p:cNvSpPr/>
          <p:nvPr/>
        </p:nvSpPr>
        <p:spPr>
          <a:xfrm rot="5400000">
            <a:off x="8968619" y="967619"/>
            <a:ext cx="350761" cy="18288000"/>
          </a:xfrm>
          <a:prstGeom prst="rect">
            <a:avLst/>
          </a:prstGeom>
          <a:solidFill>
            <a:srgbClr val="BF977B"/>
          </a:solidFill>
        </p:spPr>
        <p:txBody>
          <a:bodyPr/>
          <a:lstStyle/>
          <a:p>
            <a:endParaRPr lang="he-IL"/>
          </a:p>
        </p:txBody>
      </p:sp>
      <p:grpSp>
        <p:nvGrpSpPr>
          <p:cNvPr id="8" name="Group 8"/>
          <p:cNvGrpSpPr/>
          <p:nvPr/>
        </p:nvGrpSpPr>
        <p:grpSpPr>
          <a:xfrm>
            <a:off x="1028700" y="1028700"/>
            <a:ext cx="4888382" cy="8229600"/>
            <a:chOff x="0" y="0"/>
            <a:chExt cx="3771900" cy="6350000"/>
          </a:xfrm>
        </p:grpSpPr>
        <p:sp>
          <p:nvSpPr>
            <p:cNvPr id="9" name="Freeform 9"/>
            <p:cNvSpPr/>
            <p:nvPr/>
          </p:nvSpPr>
          <p:spPr>
            <a:xfrm>
              <a:off x="0" y="0"/>
              <a:ext cx="3771900" cy="6502400"/>
            </a:xfrm>
            <a:custGeom>
              <a:avLst/>
              <a:gdLst/>
              <a:ahLst/>
              <a:cxnLst/>
              <a:rect l="l" t="t" r="r" b="b"/>
              <a:pathLst>
                <a:path w="3771900" h="6502400">
                  <a:moveTo>
                    <a:pt x="0" y="546100"/>
                  </a:moveTo>
                  <a:lnTo>
                    <a:pt x="0" y="3953510"/>
                  </a:lnTo>
                  <a:cubicBezTo>
                    <a:pt x="0" y="4132580"/>
                    <a:pt x="87630" y="4301490"/>
                    <a:pt x="236220" y="4403090"/>
                  </a:cubicBezTo>
                  <a:lnTo>
                    <a:pt x="2914650" y="6252210"/>
                  </a:lnTo>
                  <a:cubicBezTo>
                    <a:pt x="3276600" y="6502400"/>
                    <a:pt x="3771900" y="6243320"/>
                    <a:pt x="3771900" y="5802630"/>
                  </a:cubicBezTo>
                  <a:lnTo>
                    <a:pt x="3771900" y="546100"/>
                  </a:lnTo>
                  <a:cubicBezTo>
                    <a:pt x="3771900" y="243840"/>
                    <a:pt x="3526790" y="0"/>
                    <a:pt x="3225800" y="0"/>
                  </a:cubicBezTo>
                  <a:lnTo>
                    <a:pt x="546100" y="0"/>
                  </a:lnTo>
                  <a:cubicBezTo>
                    <a:pt x="245110" y="0"/>
                    <a:pt x="0" y="245110"/>
                    <a:pt x="0" y="546100"/>
                  </a:cubicBezTo>
                  <a:close/>
                </a:path>
              </a:pathLst>
            </a:custGeom>
            <a:blipFill>
              <a:blip r:embed="rId5"/>
              <a:stretch>
                <a:fillRect l="-89419" r="-89419"/>
              </a:stretch>
            </a:blipFill>
          </p:spPr>
          <p:txBody>
            <a:bodyPr/>
            <a:lstStyle/>
            <a:p>
              <a:endParaRPr lang="he-IL"/>
            </a:p>
          </p:txBody>
        </p:sp>
      </p:grpSp>
      <p:grpSp>
        <p:nvGrpSpPr>
          <p:cNvPr id="10" name="Group 10"/>
          <p:cNvGrpSpPr/>
          <p:nvPr/>
        </p:nvGrpSpPr>
        <p:grpSpPr>
          <a:xfrm rot="9002735">
            <a:off x="1146302" y="7072426"/>
            <a:ext cx="2208987" cy="1062013"/>
            <a:chOff x="0" y="0"/>
            <a:chExt cx="660400" cy="317500"/>
          </a:xfrm>
        </p:grpSpPr>
        <p:sp>
          <p:nvSpPr>
            <p:cNvPr id="11" name="Freeform 11"/>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41545B"/>
            </a:solidFill>
            <a:ln cap="sq">
              <a:noFill/>
              <a:prstDash val="solid"/>
              <a:miter/>
            </a:ln>
          </p:spPr>
          <p:txBody>
            <a:bodyPr/>
            <a:lstStyle/>
            <a:p>
              <a:endParaRPr lang="he-IL"/>
            </a:p>
          </p:txBody>
        </p:sp>
        <p:sp>
          <p:nvSpPr>
            <p:cNvPr id="12" name="TextBox 12"/>
            <p:cNvSpPr txBox="1"/>
            <p:nvPr/>
          </p:nvSpPr>
          <p:spPr>
            <a:xfrm>
              <a:off x="0" y="79375"/>
              <a:ext cx="660400" cy="238125"/>
            </a:xfrm>
            <a:prstGeom prst="rect">
              <a:avLst/>
            </a:prstGeom>
          </p:spPr>
          <p:txBody>
            <a:bodyPr lIns="116252" tIns="116252" rIns="116252" bIns="116252" rtlCol="0" anchor="ctr"/>
            <a:lstStyle/>
            <a:p>
              <a:pPr algn="ctr">
                <a:lnSpc>
                  <a:spcPts val="2859"/>
                </a:lnSpc>
              </a:pPr>
              <a:endParaRPr/>
            </a:p>
          </p:txBody>
        </p:sp>
      </p:grpSp>
      <p:grpSp>
        <p:nvGrpSpPr>
          <p:cNvPr id="13" name="Group 13"/>
          <p:cNvGrpSpPr/>
          <p:nvPr/>
        </p:nvGrpSpPr>
        <p:grpSpPr>
          <a:xfrm>
            <a:off x="1028700" y="8196287"/>
            <a:ext cx="2208987" cy="1062013"/>
            <a:chOff x="0" y="0"/>
            <a:chExt cx="660400" cy="317500"/>
          </a:xfrm>
        </p:grpSpPr>
        <p:sp>
          <p:nvSpPr>
            <p:cNvPr id="14" name="Freeform 14"/>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FFFFFF"/>
            </a:solidFill>
            <a:ln cap="sq">
              <a:noFill/>
              <a:prstDash val="solid"/>
              <a:miter/>
            </a:ln>
          </p:spPr>
          <p:txBody>
            <a:bodyPr/>
            <a:lstStyle/>
            <a:p>
              <a:endParaRPr lang="he-IL"/>
            </a:p>
          </p:txBody>
        </p:sp>
        <p:sp>
          <p:nvSpPr>
            <p:cNvPr id="15" name="TextBox 15"/>
            <p:cNvSpPr txBox="1"/>
            <p:nvPr/>
          </p:nvSpPr>
          <p:spPr>
            <a:xfrm>
              <a:off x="0" y="79375"/>
              <a:ext cx="660400" cy="238125"/>
            </a:xfrm>
            <a:prstGeom prst="rect">
              <a:avLst/>
            </a:prstGeom>
          </p:spPr>
          <p:txBody>
            <a:bodyPr lIns="116252" tIns="116252" rIns="116252" bIns="116252" rtlCol="0" anchor="ctr"/>
            <a:lstStyle/>
            <a:p>
              <a:pPr algn="ctr">
                <a:lnSpc>
                  <a:spcPts val="2859"/>
                </a:lnSpc>
              </a:pPr>
              <a:endParaRPr/>
            </a:p>
          </p:txBody>
        </p:sp>
      </p:grpSp>
      <p:grpSp>
        <p:nvGrpSpPr>
          <p:cNvPr id="16" name="Group 16"/>
          <p:cNvGrpSpPr/>
          <p:nvPr/>
        </p:nvGrpSpPr>
        <p:grpSpPr>
          <a:xfrm>
            <a:off x="12289789" y="3351638"/>
            <a:ext cx="4200554" cy="1853774"/>
            <a:chOff x="0" y="0"/>
            <a:chExt cx="5600738" cy="2471699"/>
          </a:xfrm>
        </p:grpSpPr>
        <p:sp>
          <p:nvSpPr>
            <p:cNvPr id="17" name="Freeform 17"/>
            <p:cNvSpPr/>
            <p:nvPr/>
          </p:nvSpPr>
          <p:spPr>
            <a:xfrm flipH="1">
              <a:off x="0" y="74338"/>
              <a:ext cx="1522512" cy="2397361"/>
            </a:xfrm>
            <a:custGeom>
              <a:avLst/>
              <a:gdLst/>
              <a:ahLst/>
              <a:cxnLst/>
              <a:rect l="l" t="t" r="r" b="b"/>
              <a:pathLst>
                <a:path w="1522512" h="2397361">
                  <a:moveTo>
                    <a:pt x="1522512" y="0"/>
                  </a:moveTo>
                  <a:lnTo>
                    <a:pt x="0" y="0"/>
                  </a:lnTo>
                  <a:lnTo>
                    <a:pt x="0" y="2397361"/>
                  </a:lnTo>
                  <a:lnTo>
                    <a:pt x="1522512" y="2397361"/>
                  </a:lnTo>
                  <a:lnTo>
                    <a:pt x="1522512" y="0"/>
                  </a:lnTo>
                  <a:close/>
                </a:path>
              </a:pathLst>
            </a:custGeom>
            <a:blipFill>
              <a:blip r:embed="rId6"/>
              <a:stretch>
                <a:fillRect t="-5344" b="-5344"/>
              </a:stretch>
            </a:blipFill>
          </p:spPr>
          <p:txBody>
            <a:bodyPr/>
            <a:lstStyle/>
            <a:p>
              <a:endParaRPr lang="he-IL"/>
            </a:p>
          </p:txBody>
        </p:sp>
        <p:sp>
          <p:nvSpPr>
            <p:cNvPr id="18" name="TextBox 18"/>
            <p:cNvSpPr txBox="1"/>
            <p:nvPr/>
          </p:nvSpPr>
          <p:spPr>
            <a:xfrm>
              <a:off x="1857736" y="-57150"/>
              <a:ext cx="3743002" cy="1541865"/>
            </a:xfrm>
            <a:prstGeom prst="rect">
              <a:avLst/>
            </a:prstGeom>
          </p:spPr>
          <p:txBody>
            <a:bodyPr lIns="0" tIns="0" rIns="0" bIns="0" rtlCol="0" anchor="t">
              <a:spAutoFit/>
            </a:bodyPr>
            <a:lstStyle/>
            <a:p>
              <a:pPr marL="0" lvl="0" indent="0" algn="l">
                <a:lnSpc>
                  <a:spcPts val="3015"/>
                </a:lnSpc>
              </a:pPr>
              <a:r>
                <a:rPr lang="en-US" sz="2319" b="1">
                  <a:solidFill>
                    <a:srgbClr val="FFFFFF"/>
                  </a:solidFill>
                  <a:latin typeface="Telegraf Bold"/>
                  <a:ea typeface="Telegraf Bold"/>
                  <a:cs typeface="Telegraf Bold"/>
                  <a:sym typeface="Telegraf Bold"/>
                </a:rPr>
                <a:t>Teacher</a:t>
              </a:r>
            </a:p>
            <a:p>
              <a:pPr marL="0" lvl="0" indent="0" algn="l">
                <a:lnSpc>
                  <a:spcPts val="3015"/>
                </a:lnSpc>
              </a:pPr>
              <a:r>
                <a:rPr lang="en-US" sz="2319">
                  <a:solidFill>
                    <a:srgbClr val="FFFFFF"/>
                  </a:solidFill>
                  <a:latin typeface="Telegraf"/>
                  <a:ea typeface="Telegraf"/>
                  <a:cs typeface="Telegraf"/>
                  <a:sym typeface="Telegraf"/>
                </a:rPr>
                <a:t>Monitors progress and provide support</a:t>
              </a:r>
            </a:p>
          </p:txBody>
        </p:sp>
      </p:grpSp>
      <p:sp>
        <p:nvSpPr>
          <p:cNvPr id="20" name="TextBox 20"/>
          <p:cNvSpPr txBox="1"/>
          <p:nvPr/>
        </p:nvSpPr>
        <p:spPr>
          <a:xfrm>
            <a:off x="8216692" y="1899920"/>
            <a:ext cx="6462750" cy="881380"/>
          </a:xfrm>
          <a:prstGeom prst="rect">
            <a:avLst/>
          </a:prstGeom>
        </p:spPr>
        <p:txBody>
          <a:bodyPr lIns="0" tIns="0" rIns="0" bIns="0" rtlCol="0" anchor="t">
            <a:spAutoFit/>
          </a:bodyPr>
          <a:lstStyle/>
          <a:p>
            <a:pPr marL="0" lvl="0" indent="0" algn="ctr">
              <a:lnSpc>
                <a:spcPts val="3380"/>
              </a:lnSpc>
            </a:pPr>
            <a:r>
              <a:rPr lang="en-US" sz="2600" b="1" dirty="0">
                <a:solidFill>
                  <a:srgbClr val="FFFFFF"/>
                </a:solidFill>
                <a:latin typeface="Telegraf Bold"/>
                <a:ea typeface="Telegraf Bold"/>
                <a:cs typeface="Telegraf Bold"/>
                <a:sym typeface="Telegraf Bold"/>
              </a:rPr>
              <a:t>Attenglish </a:t>
            </a:r>
            <a:r>
              <a:rPr lang="en-US" sz="2600" dirty="0">
                <a:solidFill>
                  <a:srgbClr val="FFFFFF"/>
                </a:solidFill>
                <a:latin typeface="Telegraf"/>
                <a:ea typeface="Telegraf"/>
                <a:cs typeface="Telegraf"/>
                <a:sym typeface="Telegraf"/>
              </a:rPr>
              <a:t>serves four key actors, </a:t>
            </a:r>
          </a:p>
          <a:p>
            <a:pPr marL="0" lvl="0" indent="0" algn="ctr">
              <a:lnSpc>
                <a:spcPts val="3380"/>
              </a:lnSpc>
            </a:pPr>
            <a:r>
              <a:rPr lang="en-US" sz="2600" dirty="0">
                <a:solidFill>
                  <a:srgbClr val="FFFFFF"/>
                </a:solidFill>
                <a:latin typeface="Telegraf"/>
                <a:ea typeface="Telegraf"/>
                <a:cs typeface="Telegraf"/>
                <a:sym typeface="Telegraf"/>
              </a:rPr>
              <a:t>each having specific permissions: </a:t>
            </a:r>
          </a:p>
        </p:txBody>
      </p:sp>
      <p:sp>
        <p:nvSpPr>
          <p:cNvPr id="21" name="TextBox 21"/>
          <p:cNvSpPr txBox="1"/>
          <p:nvPr/>
        </p:nvSpPr>
        <p:spPr>
          <a:xfrm>
            <a:off x="7490219" y="742950"/>
            <a:ext cx="7915697" cy="1047750"/>
          </a:xfrm>
          <a:prstGeom prst="rect">
            <a:avLst/>
          </a:prstGeom>
        </p:spPr>
        <p:txBody>
          <a:bodyPr lIns="0" tIns="0" rIns="0" bIns="0" rtlCol="0" anchor="t">
            <a:spAutoFit/>
          </a:bodyPr>
          <a:lstStyle/>
          <a:p>
            <a:pPr marL="0" lvl="0" indent="0" algn="ctr">
              <a:lnSpc>
                <a:spcPts val="8399"/>
              </a:lnSpc>
            </a:pPr>
            <a:r>
              <a:rPr lang="en-US" sz="6999" b="1" dirty="0">
                <a:solidFill>
                  <a:srgbClr val="FFFFFF"/>
                </a:solidFill>
                <a:latin typeface="Kalam Bold"/>
                <a:ea typeface="Kalam Bold"/>
                <a:cs typeface="Kalam Bold"/>
                <a:sym typeface="Kalam Bold"/>
              </a:rPr>
              <a:t>Key Actors</a:t>
            </a:r>
          </a:p>
        </p:txBody>
      </p:sp>
      <p:grpSp>
        <p:nvGrpSpPr>
          <p:cNvPr id="22" name="Group 22"/>
          <p:cNvGrpSpPr/>
          <p:nvPr/>
        </p:nvGrpSpPr>
        <p:grpSpPr>
          <a:xfrm>
            <a:off x="6875159" y="3351638"/>
            <a:ext cx="4270465" cy="1886529"/>
            <a:chOff x="0" y="0"/>
            <a:chExt cx="5693954" cy="2515372"/>
          </a:xfrm>
        </p:grpSpPr>
        <p:sp>
          <p:nvSpPr>
            <p:cNvPr id="23" name="Freeform 23"/>
            <p:cNvSpPr/>
            <p:nvPr/>
          </p:nvSpPr>
          <p:spPr>
            <a:xfrm>
              <a:off x="0" y="0"/>
              <a:ext cx="1568963" cy="2515372"/>
            </a:xfrm>
            <a:custGeom>
              <a:avLst/>
              <a:gdLst/>
              <a:ahLst/>
              <a:cxnLst/>
              <a:rect l="l" t="t" r="r" b="b"/>
              <a:pathLst>
                <a:path w="1568963" h="2515372">
                  <a:moveTo>
                    <a:pt x="0" y="0"/>
                  </a:moveTo>
                  <a:lnTo>
                    <a:pt x="1568963" y="0"/>
                  </a:lnTo>
                  <a:lnTo>
                    <a:pt x="1568963" y="2515372"/>
                  </a:lnTo>
                  <a:lnTo>
                    <a:pt x="0" y="25153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he-IL"/>
            </a:p>
          </p:txBody>
        </p:sp>
        <p:sp>
          <p:nvSpPr>
            <p:cNvPr id="24" name="TextBox 24"/>
            <p:cNvSpPr txBox="1"/>
            <p:nvPr/>
          </p:nvSpPr>
          <p:spPr>
            <a:xfrm>
              <a:off x="1835663" y="289311"/>
              <a:ext cx="3858290" cy="1438275"/>
            </a:xfrm>
            <a:prstGeom prst="rect">
              <a:avLst/>
            </a:prstGeom>
          </p:spPr>
          <p:txBody>
            <a:bodyPr lIns="0" tIns="0" rIns="0" bIns="0" rtlCol="0" anchor="t">
              <a:spAutoFit/>
            </a:bodyPr>
            <a:lstStyle/>
            <a:p>
              <a:pPr algn="l">
                <a:lnSpc>
                  <a:spcPts val="2787"/>
                </a:lnSpc>
                <a:spcBef>
                  <a:spcPct val="0"/>
                </a:spcBef>
              </a:pPr>
              <a:r>
                <a:rPr lang="en-US" sz="2322" b="1" dirty="0">
                  <a:solidFill>
                    <a:srgbClr val="FFFFFF"/>
                  </a:solidFill>
                  <a:latin typeface="Telegraf Bold"/>
                  <a:ea typeface="Telegraf Bold"/>
                  <a:cs typeface="Telegraf Bold"/>
                  <a:sym typeface="Telegraf Bold"/>
                </a:rPr>
                <a:t>Student</a:t>
              </a:r>
            </a:p>
            <a:p>
              <a:pPr algn="l">
                <a:lnSpc>
                  <a:spcPts val="2787"/>
                </a:lnSpc>
                <a:spcBef>
                  <a:spcPct val="0"/>
                </a:spcBef>
              </a:pPr>
              <a:r>
                <a:rPr lang="en-US" sz="2322" dirty="0">
                  <a:solidFill>
                    <a:srgbClr val="FFFFFF"/>
                  </a:solidFill>
                  <a:latin typeface="Telegraf"/>
                  <a:ea typeface="Telegraf"/>
                  <a:cs typeface="Telegraf"/>
                  <a:sym typeface="Telegraf"/>
                </a:rPr>
                <a:t>Engages with tailored content</a:t>
              </a:r>
            </a:p>
          </p:txBody>
        </p:sp>
      </p:grpSp>
      <p:grpSp>
        <p:nvGrpSpPr>
          <p:cNvPr id="29" name="Group 28">
            <a:extLst>
              <a:ext uri="{FF2B5EF4-FFF2-40B4-BE49-F238E27FC236}">
                <a16:creationId xmlns:a16="http://schemas.microsoft.com/office/drawing/2014/main" id="{8CC9E2C7-09EF-F3D5-86E8-3818959017C7}"/>
              </a:ext>
            </a:extLst>
          </p:cNvPr>
          <p:cNvGrpSpPr/>
          <p:nvPr/>
        </p:nvGrpSpPr>
        <p:grpSpPr>
          <a:xfrm>
            <a:off x="12145191" y="6625208"/>
            <a:ext cx="5232341" cy="1438275"/>
            <a:chOff x="12145191" y="6625208"/>
            <a:chExt cx="5232341" cy="1438275"/>
          </a:xfrm>
        </p:grpSpPr>
        <p:sp>
          <p:nvSpPr>
            <p:cNvPr id="19" name="Freeform 19"/>
            <p:cNvSpPr/>
            <p:nvPr/>
          </p:nvSpPr>
          <p:spPr>
            <a:xfrm>
              <a:off x="12145191" y="6653783"/>
              <a:ext cx="1272085" cy="1353282"/>
            </a:xfrm>
            <a:custGeom>
              <a:avLst/>
              <a:gdLst/>
              <a:ahLst/>
              <a:cxnLst/>
              <a:rect l="l" t="t" r="r" b="b"/>
              <a:pathLst>
                <a:path w="1272085" h="1353282">
                  <a:moveTo>
                    <a:pt x="0" y="0"/>
                  </a:moveTo>
                  <a:lnTo>
                    <a:pt x="1272085" y="0"/>
                  </a:lnTo>
                  <a:lnTo>
                    <a:pt x="1272085" y="1353282"/>
                  </a:lnTo>
                  <a:lnTo>
                    <a:pt x="0" y="135328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he-IL"/>
            </a:p>
          </p:txBody>
        </p:sp>
        <p:sp>
          <p:nvSpPr>
            <p:cNvPr id="25" name="TextBox 25"/>
            <p:cNvSpPr txBox="1"/>
            <p:nvPr/>
          </p:nvSpPr>
          <p:spPr>
            <a:xfrm>
              <a:off x="13603795" y="6625208"/>
              <a:ext cx="3773737" cy="1438275"/>
            </a:xfrm>
            <a:prstGeom prst="rect">
              <a:avLst/>
            </a:prstGeom>
          </p:spPr>
          <p:txBody>
            <a:bodyPr lIns="0" tIns="0" rIns="0" bIns="0" rtlCol="0" anchor="t">
              <a:spAutoFit/>
            </a:bodyPr>
            <a:lstStyle/>
            <a:p>
              <a:pPr algn="l">
                <a:lnSpc>
                  <a:spcPts val="2787"/>
                </a:lnSpc>
                <a:spcBef>
                  <a:spcPct val="0"/>
                </a:spcBef>
              </a:pPr>
              <a:r>
                <a:rPr lang="en-US" sz="2322" b="1" dirty="0">
                  <a:solidFill>
                    <a:srgbClr val="FFFFFF"/>
                  </a:solidFill>
                  <a:latin typeface="Telegraf Bold"/>
                  <a:ea typeface="Telegraf Bold"/>
                  <a:cs typeface="Telegraf Bold"/>
                  <a:sym typeface="Telegraf Bold"/>
                </a:rPr>
                <a:t>Admin</a:t>
              </a:r>
            </a:p>
            <a:p>
              <a:pPr algn="l">
                <a:lnSpc>
                  <a:spcPts val="2787"/>
                </a:lnSpc>
                <a:spcBef>
                  <a:spcPct val="0"/>
                </a:spcBef>
              </a:pPr>
              <a:r>
                <a:rPr lang="en-US" sz="2322" dirty="0">
                  <a:solidFill>
                    <a:srgbClr val="FFFFFF"/>
                  </a:solidFill>
                  <a:latin typeface="Telegraf"/>
                  <a:ea typeface="Telegraf"/>
                  <a:cs typeface="Telegraf"/>
                  <a:sym typeface="Telegraf"/>
                </a:rPr>
                <a:t>Ensures smooth operation and management of the platform</a:t>
              </a:r>
            </a:p>
          </p:txBody>
        </p:sp>
      </p:grpSp>
      <p:grpSp>
        <p:nvGrpSpPr>
          <p:cNvPr id="26" name="Group 26"/>
          <p:cNvGrpSpPr/>
          <p:nvPr/>
        </p:nvGrpSpPr>
        <p:grpSpPr>
          <a:xfrm>
            <a:off x="7035052" y="6529848"/>
            <a:ext cx="4217895" cy="1477217"/>
            <a:chOff x="0" y="0"/>
            <a:chExt cx="5623861" cy="1969622"/>
          </a:xfrm>
        </p:grpSpPr>
        <p:sp>
          <p:nvSpPr>
            <p:cNvPr id="27" name="Freeform 27"/>
            <p:cNvSpPr/>
            <p:nvPr/>
          </p:nvSpPr>
          <p:spPr>
            <a:xfrm>
              <a:off x="0" y="0"/>
              <a:ext cx="1640158" cy="1969622"/>
            </a:xfrm>
            <a:custGeom>
              <a:avLst/>
              <a:gdLst/>
              <a:ahLst/>
              <a:cxnLst/>
              <a:rect l="l" t="t" r="r" b="b"/>
              <a:pathLst>
                <a:path w="1640158" h="1969622">
                  <a:moveTo>
                    <a:pt x="0" y="0"/>
                  </a:moveTo>
                  <a:lnTo>
                    <a:pt x="1640158" y="0"/>
                  </a:lnTo>
                  <a:lnTo>
                    <a:pt x="1640158" y="1969622"/>
                  </a:lnTo>
                  <a:lnTo>
                    <a:pt x="0" y="196962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he-IL"/>
            </a:p>
          </p:txBody>
        </p:sp>
        <p:sp>
          <p:nvSpPr>
            <p:cNvPr id="28" name="TextBox 28"/>
            <p:cNvSpPr txBox="1"/>
            <p:nvPr/>
          </p:nvSpPr>
          <p:spPr>
            <a:xfrm>
              <a:off x="1765570" y="128843"/>
              <a:ext cx="3858290" cy="1438275"/>
            </a:xfrm>
            <a:prstGeom prst="rect">
              <a:avLst/>
            </a:prstGeom>
          </p:spPr>
          <p:txBody>
            <a:bodyPr lIns="0" tIns="0" rIns="0" bIns="0" rtlCol="0" anchor="t">
              <a:spAutoFit/>
            </a:bodyPr>
            <a:lstStyle/>
            <a:p>
              <a:pPr algn="l">
                <a:lnSpc>
                  <a:spcPts val="2787"/>
                </a:lnSpc>
                <a:spcBef>
                  <a:spcPct val="0"/>
                </a:spcBef>
              </a:pPr>
              <a:r>
                <a:rPr lang="en-US" sz="2322" b="1">
                  <a:solidFill>
                    <a:srgbClr val="FFFFFF"/>
                  </a:solidFill>
                  <a:latin typeface="Telegraf Bold"/>
                  <a:ea typeface="Telegraf Bold"/>
                  <a:cs typeface="Telegraf Bold"/>
                  <a:sym typeface="Telegraf Bold"/>
                </a:rPr>
                <a:t>Parent</a:t>
              </a:r>
            </a:p>
            <a:p>
              <a:pPr algn="l">
                <a:lnSpc>
                  <a:spcPts val="2787"/>
                </a:lnSpc>
                <a:spcBef>
                  <a:spcPct val="0"/>
                </a:spcBef>
              </a:pPr>
              <a:r>
                <a:rPr lang="en-US" sz="2322">
                  <a:solidFill>
                    <a:srgbClr val="FFFFFF"/>
                  </a:solidFill>
                  <a:latin typeface="Telegraf"/>
                  <a:ea typeface="Telegraf"/>
                  <a:cs typeface="Telegraf"/>
                  <a:sym typeface="Telegraf"/>
                </a:rPr>
                <a:t>Tracks their child's development</a:t>
              </a:r>
            </a:p>
          </p:txBody>
        </p:sp>
      </p:grpSp>
      <p:sp>
        <p:nvSpPr>
          <p:cNvPr id="30" name="Slide Number Placeholder 29">
            <a:extLst>
              <a:ext uri="{FF2B5EF4-FFF2-40B4-BE49-F238E27FC236}">
                <a16:creationId xmlns:a16="http://schemas.microsoft.com/office/drawing/2014/main" id="{07E37D6B-92E4-56D2-2181-34E2935C02A4}"/>
              </a:ext>
            </a:extLst>
          </p:cNvPr>
          <p:cNvSpPr>
            <a:spLocks noGrp="1"/>
          </p:cNvSpPr>
          <p:nvPr>
            <p:ph type="sldNum" sz="quarter" idx="12"/>
          </p:nvPr>
        </p:nvSpPr>
        <p:spPr/>
        <p:txBody>
          <a:bodyPr/>
          <a:lstStyle/>
          <a:p>
            <a:fld id="{B6F15528-21DE-4FAA-801E-634DDDAF4B2B}" type="slidenum">
              <a:rPr lang="en-US" smtClean="0"/>
              <a:pPr/>
              <a:t>7</a:t>
            </a:fld>
            <a:r>
              <a:rPr lang="en-US"/>
              <a:t> of 16</a:t>
            </a:r>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p:cTn id="14" dur="500" fill="hold"/>
                                        <p:tgtEl>
                                          <p:spTgt spid="16"/>
                                        </p:tgtEl>
                                        <p:attrNameLst>
                                          <p:attrName>ppt_w</p:attrName>
                                        </p:attrNameLst>
                                      </p:cBhvr>
                                      <p:tavLst>
                                        <p:tav tm="0">
                                          <p:val>
                                            <p:fltVal val="0"/>
                                          </p:val>
                                        </p:tav>
                                        <p:tav tm="100000">
                                          <p:val>
                                            <p:strVal val="#ppt_w"/>
                                          </p:val>
                                        </p:tav>
                                      </p:tavLst>
                                    </p:anim>
                                    <p:anim calcmode="lin" valueType="num">
                                      <p:cBhvr>
                                        <p:cTn id="15" dur="500" fill="hold"/>
                                        <p:tgtEl>
                                          <p:spTgt spid="16"/>
                                        </p:tgtEl>
                                        <p:attrNameLst>
                                          <p:attrName>ppt_h</p:attrName>
                                        </p:attrNameLst>
                                      </p:cBhvr>
                                      <p:tavLst>
                                        <p:tav tm="0">
                                          <p:val>
                                            <p:fltVal val="0"/>
                                          </p:val>
                                        </p:tav>
                                        <p:tav tm="100000">
                                          <p:val>
                                            <p:strVal val="#ppt_h"/>
                                          </p:val>
                                        </p:tav>
                                      </p:tavLst>
                                    </p:anim>
                                    <p:animEffect transition="in" filter="fad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p:cTn id="21" dur="500" fill="hold"/>
                                        <p:tgtEl>
                                          <p:spTgt spid="26"/>
                                        </p:tgtEl>
                                        <p:attrNameLst>
                                          <p:attrName>ppt_w</p:attrName>
                                        </p:attrNameLst>
                                      </p:cBhvr>
                                      <p:tavLst>
                                        <p:tav tm="0">
                                          <p:val>
                                            <p:fltVal val="0"/>
                                          </p:val>
                                        </p:tav>
                                        <p:tav tm="100000">
                                          <p:val>
                                            <p:strVal val="#ppt_w"/>
                                          </p:val>
                                        </p:tav>
                                      </p:tavLst>
                                    </p:anim>
                                    <p:anim calcmode="lin" valueType="num">
                                      <p:cBhvr>
                                        <p:cTn id="22" dur="500" fill="hold"/>
                                        <p:tgtEl>
                                          <p:spTgt spid="26"/>
                                        </p:tgtEl>
                                        <p:attrNameLst>
                                          <p:attrName>ppt_h</p:attrName>
                                        </p:attrNameLst>
                                      </p:cBhvr>
                                      <p:tavLst>
                                        <p:tav tm="0">
                                          <p:val>
                                            <p:fltVal val="0"/>
                                          </p:val>
                                        </p:tav>
                                        <p:tav tm="100000">
                                          <p:val>
                                            <p:strVal val="#ppt_h"/>
                                          </p:val>
                                        </p:tav>
                                      </p:tavLst>
                                    </p:anim>
                                    <p:animEffect transition="in" filter="fade">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p:cTn id="28" dur="500" fill="hold"/>
                                        <p:tgtEl>
                                          <p:spTgt spid="29"/>
                                        </p:tgtEl>
                                        <p:attrNameLst>
                                          <p:attrName>ppt_w</p:attrName>
                                        </p:attrNameLst>
                                      </p:cBhvr>
                                      <p:tavLst>
                                        <p:tav tm="0">
                                          <p:val>
                                            <p:fltVal val="0"/>
                                          </p:val>
                                        </p:tav>
                                        <p:tav tm="100000">
                                          <p:val>
                                            <p:strVal val="#ppt_w"/>
                                          </p:val>
                                        </p:tav>
                                      </p:tavLst>
                                    </p:anim>
                                    <p:anim calcmode="lin" valueType="num">
                                      <p:cBhvr>
                                        <p:cTn id="29" dur="500" fill="hold"/>
                                        <p:tgtEl>
                                          <p:spTgt spid="29"/>
                                        </p:tgtEl>
                                        <p:attrNameLst>
                                          <p:attrName>ppt_h</p:attrName>
                                        </p:attrNameLst>
                                      </p:cBhvr>
                                      <p:tavLst>
                                        <p:tav tm="0">
                                          <p:val>
                                            <p:fltVal val="0"/>
                                          </p:val>
                                        </p:tav>
                                        <p:tav tm="100000">
                                          <p:val>
                                            <p:strVal val="#ppt_h"/>
                                          </p:val>
                                        </p:tav>
                                      </p:tavLst>
                                    </p:anim>
                                    <p:animEffect transition="in" filter="fade">
                                      <p:cBhvr>
                                        <p:cTn id="3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1545B"/>
        </a:solidFill>
        <a:effectLst/>
      </p:bgPr>
    </p:bg>
    <p:spTree>
      <p:nvGrpSpPr>
        <p:cNvPr id="1" name=""/>
        <p:cNvGrpSpPr/>
        <p:nvPr/>
      </p:nvGrpSpPr>
      <p:grpSpPr>
        <a:xfrm>
          <a:off x="0" y="0"/>
          <a:ext cx="0" cy="0"/>
          <a:chOff x="0" y="0"/>
          <a:chExt cx="0" cy="0"/>
        </a:xfrm>
      </p:grpSpPr>
      <p:sp>
        <p:nvSpPr>
          <p:cNvPr id="8" name="AutoShape 8"/>
          <p:cNvSpPr/>
          <p:nvPr/>
        </p:nvSpPr>
        <p:spPr>
          <a:xfrm rot="5400000">
            <a:off x="8968619" y="967619"/>
            <a:ext cx="350761" cy="18288000"/>
          </a:xfrm>
          <a:prstGeom prst="rect">
            <a:avLst/>
          </a:prstGeom>
          <a:solidFill>
            <a:srgbClr val="BF977B"/>
          </a:solidFill>
        </p:spPr>
        <p:txBody>
          <a:bodyPr/>
          <a:lstStyle/>
          <a:p>
            <a:endParaRPr lang="he-IL"/>
          </a:p>
        </p:txBody>
      </p:sp>
      <p:sp>
        <p:nvSpPr>
          <p:cNvPr id="2" name="Freeform 2" descr="Chalk Minus Sign and Symbol"/>
          <p:cNvSpPr/>
          <p:nvPr/>
        </p:nvSpPr>
        <p:spPr>
          <a:xfrm rot="-330279">
            <a:off x="-3312876" y="8749953"/>
            <a:ext cx="5708500" cy="1016693"/>
          </a:xfrm>
          <a:custGeom>
            <a:avLst/>
            <a:gdLst/>
            <a:ahLst/>
            <a:cxnLst/>
            <a:rect l="l" t="t" r="r" b="b"/>
            <a:pathLst>
              <a:path w="5708500" h="1016693">
                <a:moveTo>
                  <a:pt x="0" y="0"/>
                </a:moveTo>
                <a:lnTo>
                  <a:pt x="5708500" y="0"/>
                </a:lnTo>
                <a:lnTo>
                  <a:pt x="5708500" y="1016694"/>
                </a:lnTo>
                <a:lnTo>
                  <a:pt x="0" y="10166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3" name="Freeform 3" descr="Chalk Bird Drawing Illustration"/>
          <p:cNvSpPr/>
          <p:nvPr/>
        </p:nvSpPr>
        <p:spPr>
          <a:xfrm>
            <a:off x="16230435" y="867320"/>
            <a:ext cx="2057731" cy="3378364"/>
          </a:xfrm>
          <a:custGeom>
            <a:avLst/>
            <a:gdLst/>
            <a:ahLst/>
            <a:cxnLst/>
            <a:rect l="l" t="t" r="r" b="b"/>
            <a:pathLst>
              <a:path w="2057731" h="3378364">
                <a:moveTo>
                  <a:pt x="0" y="0"/>
                </a:moveTo>
                <a:lnTo>
                  <a:pt x="2057730" y="0"/>
                </a:lnTo>
                <a:lnTo>
                  <a:pt x="2057730" y="3378363"/>
                </a:lnTo>
                <a:lnTo>
                  <a:pt x="0" y="337836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he-IL"/>
          </a:p>
        </p:txBody>
      </p:sp>
      <p:sp>
        <p:nvSpPr>
          <p:cNvPr id="4" name="AutoShape 4"/>
          <p:cNvSpPr/>
          <p:nvPr/>
        </p:nvSpPr>
        <p:spPr>
          <a:xfrm>
            <a:off x="-5151" y="0"/>
            <a:ext cx="423694" cy="10287000"/>
          </a:xfrm>
          <a:prstGeom prst="rect">
            <a:avLst/>
          </a:prstGeom>
          <a:solidFill>
            <a:srgbClr val="BF977B"/>
          </a:solidFill>
        </p:spPr>
        <p:txBody>
          <a:bodyPr/>
          <a:lstStyle/>
          <a:p>
            <a:endParaRPr lang="he-IL"/>
          </a:p>
        </p:txBody>
      </p:sp>
      <p:sp>
        <p:nvSpPr>
          <p:cNvPr id="5" name="AutoShape 5"/>
          <p:cNvSpPr/>
          <p:nvPr/>
        </p:nvSpPr>
        <p:spPr>
          <a:xfrm>
            <a:off x="17937239" y="0"/>
            <a:ext cx="350761" cy="10287000"/>
          </a:xfrm>
          <a:prstGeom prst="rect">
            <a:avLst/>
          </a:prstGeom>
          <a:solidFill>
            <a:srgbClr val="BF977B"/>
          </a:solidFill>
        </p:spPr>
        <p:txBody>
          <a:bodyPr/>
          <a:lstStyle/>
          <a:p>
            <a:endParaRPr lang="he-IL"/>
          </a:p>
        </p:txBody>
      </p:sp>
      <p:sp>
        <p:nvSpPr>
          <p:cNvPr id="6" name="AutoShape 6"/>
          <p:cNvSpPr/>
          <p:nvPr/>
        </p:nvSpPr>
        <p:spPr>
          <a:xfrm rot="5400000">
            <a:off x="8968619" y="-8968619"/>
            <a:ext cx="350761" cy="18288000"/>
          </a:xfrm>
          <a:prstGeom prst="rect">
            <a:avLst/>
          </a:prstGeom>
          <a:solidFill>
            <a:srgbClr val="BF977B"/>
          </a:solidFill>
        </p:spPr>
        <p:txBody>
          <a:bodyPr/>
          <a:lstStyle/>
          <a:p>
            <a:endParaRPr lang="he-IL"/>
          </a:p>
        </p:txBody>
      </p:sp>
      <p:sp>
        <p:nvSpPr>
          <p:cNvPr id="7" name="Freeform 7" descr="Chalk Child's Flower Drawing"/>
          <p:cNvSpPr/>
          <p:nvPr/>
        </p:nvSpPr>
        <p:spPr>
          <a:xfrm>
            <a:off x="16317275" y="8277271"/>
            <a:ext cx="1619963" cy="1760830"/>
          </a:xfrm>
          <a:custGeom>
            <a:avLst/>
            <a:gdLst/>
            <a:ahLst/>
            <a:cxnLst/>
            <a:rect l="l" t="t" r="r" b="b"/>
            <a:pathLst>
              <a:path w="1619963" h="1760830">
                <a:moveTo>
                  <a:pt x="0" y="0"/>
                </a:moveTo>
                <a:lnTo>
                  <a:pt x="1619964" y="0"/>
                </a:lnTo>
                <a:lnTo>
                  <a:pt x="1619964" y="1760830"/>
                </a:lnTo>
                <a:lnTo>
                  <a:pt x="0" y="176083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he-IL"/>
          </a:p>
        </p:txBody>
      </p:sp>
      <p:sp>
        <p:nvSpPr>
          <p:cNvPr id="9" name="Freeform 9" descr="Star Drawing Illustration"/>
          <p:cNvSpPr/>
          <p:nvPr/>
        </p:nvSpPr>
        <p:spPr>
          <a:xfrm>
            <a:off x="350761" y="1685590"/>
            <a:ext cx="973580" cy="870912"/>
          </a:xfrm>
          <a:custGeom>
            <a:avLst/>
            <a:gdLst/>
            <a:ahLst/>
            <a:cxnLst/>
            <a:rect l="l" t="t" r="r" b="b"/>
            <a:pathLst>
              <a:path w="973580" h="870912">
                <a:moveTo>
                  <a:pt x="0" y="0"/>
                </a:moveTo>
                <a:lnTo>
                  <a:pt x="973580" y="0"/>
                </a:lnTo>
                <a:lnTo>
                  <a:pt x="973580" y="870911"/>
                </a:lnTo>
                <a:lnTo>
                  <a:pt x="0" y="87091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he-IL"/>
          </a:p>
        </p:txBody>
      </p:sp>
      <p:grpSp>
        <p:nvGrpSpPr>
          <p:cNvPr id="15" name="Group 15"/>
          <p:cNvGrpSpPr/>
          <p:nvPr/>
        </p:nvGrpSpPr>
        <p:grpSpPr>
          <a:xfrm>
            <a:off x="0" y="0"/>
            <a:ext cx="18288000" cy="1694709"/>
            <a:chOff x="0" y="0"/>
            <a:chExt cx="4816593" cy="446343"/>
          </a:xfrm>
        </p:grpSpPr>
        <p:sp>
          <p:nvSpPr>
            <p:cNvPr id="16" name="Freeform 16"/>
            <p:cNvSpPr/>
            <p:nvPr/>
          </p:nvSpPr>
          <p:spPr>
            <a:xfrm>
              <a:off x="0" y="0"/>
              <a:ext cx="4816592" cy="446343"/>
            </a:xfrm>
            <a:custGeom>
              <a:avLst/>
              <a:gdLst/>
              <a:ahLst/>
              <a:cxnLst/>
              <a:rect l="l" t="t" r="r" b="b"/>
              <a:pathLst>
                <a:path w="4816592" h="446343">
                  <a:moveTo>
                    <a:pt x="0" y="0"/>
                  </a:moveTo>
                  <a:lnTo>
                    <a:pt x="4816592" y="0"/>
                  </a:lnTo>
                  <a:lnTo>
                    <a:pt x="4816592" y="446343"/>
                  </a:lnTo>
                  <a:lnTo>
                    <a:pt x="0" y="446343"/>
                  </a:lnTo>
                  <a:close/>
                </a:path>
              </a:pathLst>
            </a:custGeom>
            <a:solidFill>
              <a:srgbClr val="DBB295"/>
            </a:solidFill>
          </p:spPr>
          <p:txBody>
            <a:bodyPr/>
            <a:lstStyle/>
            <a:p>
              <a:endParaRPr lang="he-IL"/>
            </a:p>
          </p:txBody>
        </p:sp>
        <p:sp>
          <p:nvSpPr>
            <p:cNvPr id="17" name="TextBox 17"/>
            <p:cNvSpPr txBox="1"/>
            <p:nvPr/>
          </p:nvSpPr>
          <p:spPr>
            <a:xfrm>
              <a:off x="0" y="-47625"/>
              <a:ext cx="4816593" cy="493968"/>
            </a:xfrm>
            <a:prstGeom prst="rect">
              <a:avLst/>
            </a:prstGeom>
          </p:spPr>
          <p:txBody>
            <a:bodyPr lIns="50800" tIns="50800" rIns="50800" bIns="50800" rtlCol="0" anchor="ctr"/>
            <a:lstStyle/>
            <a:p>
              <a:pPr algn="ctr">
                <a:lnSpc>
                  <a:spcPts val="2859"/>
                </a:lnSpc>
              </a:pPr>
              <a:endParaRPr/>
            </a:p>
          </p:txBody>
        </p:sp>
      </p:grpSp>
      <p:grpSp>
        <p:nvGrpSpPr>
          <p:cNvPr id="40" name="Group 39">
            <a:extLst>
              <a:ext uri="{FF2B5EF4-FFF2-40B4-BE49-F238E27FC236}">
                <a16:creationId xmlns:a16="http://schemas.microsoft.com/office/drawing/2014/main" id="{63F623B5-5D5F-5559-BA33-CBB8EF3EAD17}"/>
              </a:ext>
            </a:extLst>
          </p:cNvPr>
          <p:cNvGrpSpPr/>
          <p:nvPr/>
        </p:nvGrpSpPr>
        <p:grpSpPr>
          <a:xfrm>
            <a:off x="1028700" y="3184746"/>
            <a:ext cx="2805050" cy="4671769"/>
            <a:chOff x="1028700" y="3184746"/>
            <a:chExt cx="2805050" cy="4671769"/>
          </a:xfrm>
        </p:grpSpPr>
        <p:sp>
          <p:nvSpPr>
            <p:cNvPr id="10" name="Freeform 10"/>
            <p:cNvSpPr/>
            <p:nvPr/>
          </p:nvSpPr>
          <p:spPr>
            <a:xfrm rot="-10800000">
              <a:off x="1028700" y="3184746"/>
              <a:ext cx="1771035" cy="1771035"/>
            </a:xfrm>
            <a:custGeom>
              <a:avLst/>
              <a:gdLst/>
              <a:ahLst/>
              <a:cxnLst/>
              <a:rect l="l" t="t" r="r" b="b"/>
              <a:pathLst>
                <a:path w="1771035" h="1771035">
                  <a:moveTo>
                    <a:pt x="0" y="0"/>
                  </a:moveTo>
                  <a:lnTo>
                    <a:pt x="1771035" y="0"/>
                  </a:lnTo>
                  <a:lnTo>
                    <a:pt x="1771035" y="1771035"/>
                  </a:lnTo>
                  <a:lnTo>
                    <a:pt x="0" y="177103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he-IL"/>
            </a:p>
          </p:txBody>
        </p:sp>
        <p:sp>
          <p:nvSpPr>
            <p:cNvPr id="18" name="TextBox 18"/>
            <p:cNvSpPr txBox="1"/>
            <p:nvPr/>
          </p:nvSpPr>
          <p:spPr>
            <a:xfrm>
              <a:off x="1085254" y="3889288"/>
              <a:ext cx="1657946" cy="294953"/>
            </a:xfrm>
            <a:prstGeom prst="rect">
              <a:avLst/>
            </a:prstGeom>
          </p:spPr>
          <p:txBody>
            <a:bodyPr wrap="square" lIns="0" tIns="0" rIns="0" bIns="0" rtlCol="0" anchor="t">
              <a:spAutoFit/>
            </a:bodyPr>
            <a:lstStyle/>
            <a:p>
              <a:pPr marL="0" lvl="0" indent="0" algn="ctr">
                <a:lnSpc>
                  <a:spcPts val="2319"/>
                </a:lnSpc>
              </a:pPr>
              <a:r>
                <a:rPr lang="en-US" sz="1933" b="1" dirty="0">
                  <a:solidFill>
                    <a:srgbClr val="FFFFFF"/>
                  </a:solidFill>
                  <a:latin typeface="Telegraf Bold"/>
                  <a:ea typeface="Telegraf Bold"/>
                  <a:cs typeface="Telegraf Bold"/>
                  <a:sym typeface="Telegraf Bold"/>
                </a:rPr>
                <a:t>Engagement</a:t>
              </a:r>
            </a:p>
          </p:txBody>
        </p:sp>
        <p:grpSp>
          <p:nvGrpSpPr>
            <p:cNvPr id="23" name="Group 23"/>
            <p:cNvGrpSpPr/>
            <p:nvPr/>
          </p:nvGrpSpPr>
          <p:grpSpPr>
            <a:xfrm>
              <a:off x="1028700" y="5384696"/>
              <a:ext cx="2805050" cy="2471819"/>
              <a:chOff x="0" y="-38100"/>
              <a:chExt cx="3740067" cy="3295759"/>
            </a:xfrm>
          </p:grpSpPr>
          <p:sp>
            <p:nvSpPr>
              <p:cNvPr id="24" name="TextBox 24"/>
              <p:cNvSpPr txBox="1"/>
              <p:nvPr/>
            </p:nvSpPr>
            <p:spPr>
              <a:xfrm>
                <a:off x="0" y="-38100"/>
                <a:ext cx="3740067" cy="1181100"/>
              </a:xfrm>
              <a:prstGeom prst="rect">
                <a:avLst/>
              </a:prstGeom>
            </p:spPr>
            <p:txBody>
              <a:bodyPr lIns="0" tIns="0" rIns="0" bIns="0" rtlCol="0" anchor="t">
                <a:spAutoFit/>
              </a:bodyPr>
              <a:lstStyle/>
              <a:p>
                <a:pPr marL="0" lvl="0" indent="0" algn="l">
                  <a:lnSpc>
                    <a:spcPts val="2319"/>
                  </a:lnSpc>
                </a:pPr>
                <a:r>
                  <a:rPr lang="en-US" sz="1933" b="1">
                    <a:solidFill>
                      <a:srgbClr val="FFFFFF"/>
                    </a:solidFill>
                    <a:latin typeface="Telegraf Bold"/>
                    <a:ea typeface="Telegraf Bold"/>
                    <a:cs typeface="Telegraf Bold"/>
                    <a:sym typeface="Telegraf Bold"/>
                  </a:rPr>
                  <a:t>Promote active learning and participation</a:t>
                </a:r>
              </a:p>
            </p:txBody>
          </p:sp>
          <p:sp>
            <p:nvSpPr>
              <p:cNvPr id="25" name="TextBox 25"/>
              <p:cNvSpPr txBox="1"/>
              <p:nvPr/>
            </p:nvSpPr>
            <p:spPr>
              <a:xfrm>
                <a:off x="0" y="1556845"/>
                <a:ext cx="3740067" cy="1700814"/>
              </a:xfrm>
              <a:prstGeom prst="rect">
                <a:avLst/>
              </a:prstGeom>
            </p:spPr>
            <p:txBody>
              <a:bodyPr lIns="0" tIns="0" rIns="0" bIns="0" rtlCol="0" anchor="t">
                <a:spAutoFit/>
              </a:bodyPr>
              <a:lstStyle/>
              <a:p>
                <a:pPr marL="0" lvl="0" indent="0" algn="l">
                  <a:lnSpc>
                    <a:spcPts val="2513"/>
                  </a:lnSpc>
                </a:pPr>
                <a:r>
                  <a:rPr lang="en-US" sz="1933">
                    <a:solidFill>
                      <a:srgbClr val="FFFFFF"/>
                    </a:solidFill>
                    <a:latin typeface="Telegraf"/>
                    <a:ea typeface="Telegraf"/>
                    <a:cs typeface="Telegraf"/>
                    <a:sym typeface="Telegraf"/>
                  </a:rPr>
                  <a:t>The app encourages </a:t>
                </a:r>
                <a:r>
                  <a:rPr lang="en-US" sz="1933" b="1">
                    <a:solidFill>
                      <a:srgbClr val="FFFFFF"/>
                    </a:solidFill>
                    <a:latin typeface="Telegraf Bold"/>
                    <a:ea typeface="Telegraf Bold"/>
                    <a:cs typeface="Telegraf Bold"/>
                    <a:sym typeface="Telegraf Bold"/>
                  </a:rPr>
                  <a:t>student engagement</a:t>
                </a:r>
                <a:r>
                  <a:rPr lang="en-US" sz="1933">
                    <a:solidFill>
                      <a:srgbClr val="FFFFFF"/>
                    </a:solidFill>
                    <a:latin typeface="Telegraf"/>
                    <a:ea typeface="Telegraf"/>
                    <a:cs typeface="Telegraf"/>
                    <a:sym typeface="Telegraf"/>
                  </a:rPr>
                  <a:t> through interactive activities and feedback.</a:t>
                </a:r>
              </a:p>
            </p:txBody>
          </p:sp>
        </p:grpSp>
      </p:grpSp>
      <p:grpSp>
        <p:nvGrpSpPr>
          <p:cNvPr id="41" name="Group 40">
            <a:extLst>
              <a:ext uri="{FF2B5EF4-FFF2-40B4-BE49-F238E27FC236}">
                <a16:creationId xmlns:a16="http://schemas.microsoft.com/office/drawing/2014/main" id="{041F17CB-CA5C-95D4-3138-B955A0C1D6B7}"/>
              </a:ext>
            </a:extLst>
          </p:cNvPr>
          <p:cNvGrpSpPr/>
          <p:nvPr/>
        </p:nvGrpSpPr>
        <p:grpSpPr>
          <a:xfrm>
            <a:off x="4383549" y="3184746"/>
            <a:ext cx="2805050" cy="4691878"/>
            <a:chOff x="4383549" y="3184746"/>
            <a:chExt cx="2805050" cy="4691878"/>
          </a:xfrm>
        </p:grpSpPr>
        <p:sp>
          <p:nvSpPr>
            <p:cNvPr id="11" name="Freeform 11"/>
            <p:cNvSpPr/>
            <p:nvPr/>
          </p:nvSpPr>
          <p:spPr>
            <a:xfrm rot="-10800000">
              <a:off x="4383549" y="3184746"/>
              <a:ext cx="1771035" cy="1771035"/>
            </a:xfrm>
            <a:custGeom>
              <a:avLst/>
              <a:gdLst/>
              <a:ahLst/>
              <a:cxnLst/>
              <a:rect l="l" t="t" r="r" b="b"/>
              <a:pathLst>
                <a:path w="1771035" h="1771035">
                  <a:moveTo>
                    <a:pt x="0" y="0"/>
                  </a:moveTo>
                  <a:lnTo>
                    <a:pt x="1771035" y="0"/>
                  </a:lnTo>
                  <a:lnTo>
                    <a:pt x="1771035" y="1771035"/>
                  </a:lnTo>
                  <a:lnTo>
                    <a:pt x="0" y="177103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he-IL"/>
            </a:p>
          </p:txBody>
        </p:sp>
        <p:sp>
          <p:nvSpPr>
            <p:cNvPr id="19" name="TextBox 19"/>
            <p:cNvSpPr txBox="1"/>
            <p:nvPr/>
          </p:nvSpPr>
          <p:spPr>
            <a:xfrm>
              <a:off x="4493987" y="3889288"/>
              <a:ext cx="1550160" cy="323850"/>
            </a:xfrm>
            <a:prstGeom prst="rect">
              <a:avLst/>
            </a:prstGeom>
          </p:spPr>
          <p:txBody>
            <a:bodyPr lIns="0" tIns="0" rIns="0" bIns="0" rtlCol="0" anchor="t">
              <a:spAutoFit/>
            </a:bodyPr>
            <a:lstStyle/>
            <a:p>
              <a:pPr marL="0" lvl="0" indent="0" algn="ctr">
                <a:lnSpc>
                  <a:spcPts val="2319"/>
                </a:lnSpc>
              </a:pPr>
              <a:r>
                <a:rPr lang="en-US" sz="1933" b="1" dirty="0">
                  <a:solidFill>
                    <a:srgbClr val="FFFFFF"/>
                  </a:solidFill>
                  <a:latin typeface="Telegraf Bold"/>
                  <a:ea typeface="Telegraf Bold"/>
                  <a:cs typeface="Telegraf Bold"/>
                  <a:sym typeface="Telegraf Bold"/>
                </a:rPr>
                <a:t>Adaptability</a:t>
              </a:r>
            </a:p>
          </p:txBody>
        </p:sp>
        <p:grpSp>
          <p:nvGrpSpPr>
            <p:cNvPr id="26" name="Group 26"/>
            <p:cNvGrpSpPr/>
            <p:nvPr/>
          </p:nvGrpSpPr>
          <p:grpSpPr>
            <a:xfrm>
              <a:off x="4383549" y="5384696"/>
              <a:ext cx="2805050" cy="2491928"/>
              <a:chOff x="0" y="-38100"/>
              <a:chExt cx="3740067" cy="3322570"/>
            </a:xfrm>
          </p:grpSpPr>
          <p:sp>
            <p:nvSpPr>
              <p:cNvPr id="27" name="TextBox 27"/>
              <p:cNvSpPr txBox="1"/>
              <p:nvPr/>
            </p:nvSpPr>
            <p:spPr>
              <a:xfrm>
                <a:off x="0" y="-38100"/>
                <a:ext cx="3740067" cy="800100"/>
              </a:xfrm>
              <a:prstGeom prst="rect">
                <a:avLst/>
              </a:prstGeom>
            </p:spPr>
            <p:txBody>
              <a:bodyPr lIns="0" tIns="0" rIns="0" bIns="0" rtlCol="0" anchor="t">
                <a:spAutoFit/>
              </a:bodyPr>
              <a:lstStyle/>
              <a:p>
                <a:pPr marL="0" lvl="0" indent="0" algn="l">
                  <a:lnSpc>
                    <a:spcPts val="2319"/>
                  </a:lnSpc>
                </a:pPr>
                <a:r>
                  <a:rPr lang="en-US" sz="1933" b="1">
                    <a:solidFill>
                      <a:srgbClr val="FFFFFF"/>
                    </a:solidFill>
                    <a:latin typeface="Telegraf Bold"/>
                    <a:ea typeface="Telegraf Bold"/>
                    <a:cs typeface="Telegraf Bold"/>
                    <a:sym typeface="Telegraf Bold"/>
                  </a:rPr>
                  <a:t>Tailored experiences for diverse learners</a:t>
                </a:r>
              </a:p>
            </p:txBody>
          </p:sp>
          <p:sp>
            <p:nvSpPr>
              <p:cNvPr id="28" name="TextBox 28"/>
              <p:cNvSpPr txBox="1"/>
              <p:nvPr/>
            </p:nvSpPr>
            <p:spPr>
              <a:xfrm>
                <a:off x="0" y="1164556"/>
                <a:ext cx="3740067" cy="2119914"/>
              </a:xfrm>
              <a:prstGeom prst="rect">
                <a:avLst/>
              </a:prstGeom>
            </p:spPr>
            <p:txBody>
              <a:bodyPr lIns="0" tIns="0" rIns="0" bIns="0" rtlCol="0" anchor="t">
                <a:spAutoFit/>
              </a:bodyPr>
              <a:lstStyle/>
              <a:p>
                <a:pPr marL="0" lvl="0" indent="0" algn="l">
                  <a:lnSpc>
                    <a:spcPts val="2513"/>
                  </a:lnSpc>
                </a:pPr>
                <a:r>
                  <a:rPr lang="en-US" sz="1933">
                    <a:solidFill>
                      <a:srgbClr val="FFFFFF"/>
                    </a:solidFill>
                    <a:latin typeface="Telegraf"/>
                    <a:ea typeface="Telegraf"/>
                    <a:cs typeface="Telegraf"/>
                    <a:sym typeface="Telegraf"/>
                  </a:rPr>
                  <a:t>Attenglish adapts to </a:t>
                </a:r>
                <a:r>
                  <a:rPr lang="en-US" sz="1933" b="1">
                    <a:solidFill>
                      <a:srgbClr val="FFFFFF"/>
                    </a:solidFill>
                    <a:latin typeface="Telegraf Bold"/>
                    <a:ea typeface="Telegraf Bold"/>
                    <a:cs typeface="Telegraf Bold"/>
                    <a:sym typeface="Telegraf Bold"/>
                  </a:rPr>
                  <a:t>individual learning styles</a:t>
                </a:r>
                <a:r>
                  <a:rPr lang="en-US" sz="1933">
                    <a:solidFill>
                      <a:srgbClr val="FFFFFF"/>
                    </a:solidFill>
                    <a:latin typeface="Telegraf"/>
                    <a:ea typeface="Telegraf"/>
                    <a:cs typeface="Telegraf"/>
                    <a:sym typeface="Telegraf"/>
                  </a:rPr>
                  <a:t> and paces for enhanced understanding.</a:t>
                </a:r>
              </a:p>
            </p:txBody>
          </p:sp>
        </p:grpSp>
      </p:grpSp>
      <p:grpSp>
        <p:nvGrpSpPr>
          <p:cNvPr id="42" name="Group 41">
            <a:extLst>
              <a:ext uri="{FF2B5EF4-FFF2-40B4-BE49-F238E27FC236}">
                <a16:creationId xmlns:a16="http://schemas.microsoft.com/office/drawing/2014/main" id="{F48E56BC-9238-03C1-7372-EDB73D32D129}"/>
              </a:ext>
            </a:extLst>
          </p:cNvPr>
          <p:cNvGrpSpPr/>
          <p:nvPr/>
        </p:nvGrpSpPr>
        <p:grpSpPr>
          <a:xfrm>
            <a:off x="7741049" y="3184746"/>
            <a:ext cx="2805050" cy="4671769"/>
            <a:chOff x="7741049" y="3184746"/>
            <a:chExt cx="2805050" cy="4671769"/>
          </a:xfrm>
        </p:grpSpPr>
        <p:sp>
          <p:nvSpPr>
            <p:cNvPr id="12" name="Freeform 12"/>
            <p:cNvSpPr/>
            <p:nvPr/>
          </p:nvSpPr>
          <p:spPr>
            <a:xfrm rot="-10800000">
              <a:off x="7741049" y="3184746"/>
              <a:ext cx="1771035" cy="1771035"/>
            </a:xfrm>
            <a:custGeom>
              <a:avLst/>
              <a:gdLst/>
              <a:ahLst/>
              <a:cxnLst/>
              <a:rect l="l" t="t" r="r" b="b"/>
              <a:pathLst>
                <a:path w="1771035" h="1771035">
                  <a:moveTo>
                    <a:pt x="0" y="0"/>
                  </a:moveTo>
                  <a:lnTo>
                    <a:pt x="1771035" y="0"/>
                  </a:lnTo>
                  <a:lnTo>
                    <a:pt x="1771035" y="1771035"/>
                  </a:lnTo>
                  <a:lnTo>
                    <a:pt x="0" y="177103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he-IL"/>
            </a:p>
          </p:txBody>
        </p:sp>
        <p:sp>
          <p:nvSpPr>
            <p:cNvPr id="20" name="TextBox 20"/>
            <p:cNvSpPr txBox="1"/>
            <p:nvPr/>
          </p:nvSpPr>
          <p:spPr>
            <a:xfrm>
              <a:off x="7772400" y="3746413"/>
              <a:ext cx="1660597" cy="609600"/>
            </a:xfrm>
            <a:prstGeom prst="rect">
              <a:avLst/>
            </a:prstGeom>
          </p:spPr>
          <p:txBody>
            <a:bodyPr wrap="square" lIns="0" tIns="0" rIns="0" bIns="0" rtlCol="0" anchor="t">
              <a:spAutoFit/>
            </a:bodyPr>
            <a:lstStyle/>
            <a:p>
              <a:pPr marL="0" lvl="0" indent="0" algn="ctr">
                <a:lnSpc>
                  <a:spcPts val="2319"/>
                </a:lnSpc>
              </a:pPr>
              <a:r>
                <a:rPr lang="en-US" sz="1933" b="1" dirty="0">
                  <a:solidFill>
                    <a:srgbClr val="FFFFFF"/>
                  </a:solidFill>
                  <a:latin typeface="Telegraf Bold"/>
                  <a:ea typeface="Telegraf Bold"/>
                  <a:cs typeface="Telegraf Bold"/>
                  <a:sym typeface="Telegraf Bold"/>
                </a:rPr>
                <a:t>Parental Involvement</a:t>
              </a:r>
            </a:p>
          </p:txBody>
        </p:sp>
        <p:grpSp>
          <p:nvGrpSpPr>
            <p:cNvPr id="29" name="Group 29"/>
            <p:cNvGrpSpPr/>
            <p:nvPr/>
          </p:nvGrpSpPr>
          <p:grpSpPr>
            <a:xfrm>
              <a:off x="7741049" y="5384696"/>
              <a:ext cx="2805050" cy="2471819"/>
              <a:chOff x="0" y="-38100"/>
              <a:chExt cx="3740067" cy="3295759"/>
            </a:xfrm>
          </p:grpSpPr>
          <p:sp>
            <p:nvSpPr>
              <p:cNvPr id="30" name="TextBox 30"/>
              <p:cNvSpPr txBox="1"/>
              <p:nvPr/>
            </p:nvSpPr>
            <p:spPr>
              <a:xfrm>
                <a:off x="0" y="-38100"/>
                <a:ext cx="3740067" cy="1181100"/>
              </a:xfrm>
              <a:prstGeom prst="rect">
                <a:avLst/>
              </a:prstGeom>
            </p:spPr>
            <p:txBody>
              <a:bodyPr lIns="0" tIns="0" rIns="0" bIns="0" rtlCol="0" anchor="t">
                <a:spAutoFit/>
              </a:bodyPr>
              <a:lstStyle/>
              <a:p>
                <a:pPr marL="0" lvl="0" indent="0" algn="l">
                  <a:lnSpc>
                    <a:spcPts val="2319"/>
                  </a:lnSpc>
                </a:pPr>
                <a:r>
                  <a:rPr lang="en-US" sz="1933" b="1">
                    <a:solidFill>
                      <a:srgbClr val="FFFFFF"/>
                    </a:solidFill>
                    <a:latin typeface="Telegraf Bold"/>
                    <a:ea typeface="Telegraf Bold"/>
                    <a:cs typeface="Telegraf Bold"/>
                    <a:sym typeface="Telegraf Bold"/>
                  </a:rPr>
                  <a:t>Facilitating communication with parents</a:t>
                </a:r>
              </a:p>
            </p:txBody>
          </p:sp>
          <p:sp>
            <p:nvSpPr>
              <p:cNvPr id="31" name="TextBox 31"/>
              <p:cNvSpPr txBox="1"/>
              <p:nvPr/>
            </p:nvSpPr>
            <p:spPr>
              <a:xfrm>
                <a:off x="0" y="1556845"/>
                <a:ext cx="3740067" cy="1700814"/>
              </a:xfrm>
              <a:prstGeom prst="rect">
                <a:avLst/>
              </a:prstGeom>
            </p:spPr>
            <p:txBody>
              <a:bodyPr lIns="0" tIns="0" rIns="0" bIns="0" rtlCol="0" anchor="t">
                <a:spAutoFit/>
              </a:bodyPr>
              <a:lstStyle/>
              <a:p>
                <a:pPr marL="0" lvl="0" indent="0" algn="l">
                  <a:lnSpc>
                    <a:spcPts val="2513"/>
                  </a:lnSpc>
                </a:pPr>
                <a:r>
                  <a:rPr lang="en-US" sz="1933">
                    <a:solidFill>
                      <a:srgbClr val="FFFFFF"/>
                    </a:solidFill>
                    <a:latin typeface="Telegraf"/>
                    <a:ea typeface="Telegraf"/>
                    <a:cs typeface="Telegraf"/>
                    <a:sym typeface="Telegraf"/>
                  </a:rPr>
                  <a:t>The app offers features that promote </a:t>
                </a:r>
                <a:r>
                  <a:rPr lang="en-US" sz="1933" b="1">
                    <a:solidFill>
                      <a:srgbClr val="FFFFFF"/>
                    </a:solidFill>
                    <a:latin typeface="Telegraf Bold"/>
                    <a:ea typeface="Telegraf Bold"/>
                    <a:cs typeface="Telegraf Bold"/>
                    <a:sym typeface="Telegraf Bold"/>
                  </a:rPr>
                  <a:t>collaboration</a:t>
                </a:r>
                <a:r>
                  <a:rPr lang="en-US" sz="1933">
                    <a:solidFill>
                      <a:srgbClr val="FFFFFF"/>
                    </a:solidFill>
                    <a:latin typeface="Telegraf"/>
                    <a:ea typeface="Telegraf"/>
                    <a:cs typeface="Telegraf"/>
                    <a:sym typeface="Telegraf"/>
                  </a:rPr>
                  <a:t> between parents and educators.</a:t>
                </a:r>
              </a:p>
            </p:txBody>
          </p:sp>
        </p:grpSp>
      </p:grpSp>
      <p:grpSp>
        <p:nvGrpSpPr>
          <p:cNvPr id="43" name="Group 42">
            <a:extLst>
              <a:ext uri="{FF2B5EF4-FFF2-40B4-BE49-F238E27FC236}">
                <a16:creationId xmlns:a16="http://schemas.microsoft.com/office/drawing/2014/main" id="{A70BD078-ED09-34D3-FAF5-74777251B5C9}"/>
              </a:ext>
            </a:extLst>
          </p:cNvPr>
          <p:cNvGrpSpPr/>
          <p:nvPr/>
        </p:nvGrpSpPr>
        <p:grpSpPr>
          <a:xfrm>
            <a:off x="11098549" y="3184746"/>
            <a:ext cx="2805050" cy="4386019"/>
            <a:chOff x="11098549" y="3184746"/>
            <a:chExt cx="2805050" cy="4386019"/>
          </a:xfrm>
        </p:grpSpPr>
        <p:sp>
          <p:nvSpPr>
            <p:cNvPr id="13" name="Freeform 13"/>
            <p:cNvSpPr/>
            <p:nvPr/>
          </p:nvSpPr>
          <p:spPr>
            <a:xfrm rot="-10800000">
              <a:off x="11098549" y="3184746"/>
              <a:ext cx="1771035" cy="1771035"/>
            </a:xfrm>
            <a:custGeom>
              <a:avLst/>
              <a:gdLst/>
              <a:ahLst/>
              <a:cxnLst/>
              <a:rect l="l" t="t" r="r" b="b"/>
              <a:pathLst>
                <a:path w="1771035" h="1771035">
                  <a:moveTo>
                    <a:pt x="0" y="0"/>
                  </a:moveTo>
                  <a:lnTo>
                    <a:pt x="1771035" y="0"/>
                  </a:lnTo>
                  <a:lnTo>
                    <a:pt x="1771035" y="1771035"/>
                  </a:lnTo>
                  <a:lnTo>
                    <a:pt x="0" y="177103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he-IL"/>
            </a:p>
          </p:txBody>
        </p:sp>
        <p:sp>
          <p:nvSpPr>
            <p:cNvPr id="21" name="TextBox 21"/>
            <p:cNvSpPr txBox="1"/>
            <p:nvPr/>
          </p:nvSpPr>
          <p:spPr>
            <a:xfrm>
              <a:off x="11208987" y="3746413"/>
              <a:ext cx="1550160" cy="609600"/>
            </a:xfrm>
            <a:prstGeom prst="rect">
              <a:avLst/>
            </a:prstGeom>
          </p:spPr>
          <p:txBody>
            <a:bodyPr lIns="0" tIns="0" rIns="0" bIns="0" rtlCol="0" anchor="t">
              <a:spAutoFit/>
            </a:bodyPr>
            <a:lstStyle/>
            <a:p>
              <a:pPr marL="0" lvl="0" indent="0" algn="ctr">
                <a:lnSpc>
                  <a:spcPts val="2319"/>
                </a:lnSpc>
              </a:pPr>
              <a:r>
                <a:rPr lang="en-US" sz="1933" b="1">
                  <a:solidFill>
                    <a:srgbClr val="FFFFFF"/>
                  </a:solidFill>
                  <a:latin typeface="Telegraf Bold"/>
                  <a:ea typeface="Telegraf Bold"/>
                  <a:cs typeface="Telegraf Bold"/>
                  <a:sym typeface="Telegraf Bold"/>
                </a:rPr>
                <a:t>Measurable Outcomes</a:t>
              </a:r>
            </a:p>
          </p:txBody>
        </p:sp>
        <p:grpSp>
          <p:nvGrpSpPr>
            <p:cNvPr id="32" name="Group 32"/>
            <p:cNvGrpSpPr/>
            <p:nvPr/>
          </p:nvGrpSpPr>
          <p:grpSpPr>
            <a:xfrm>
              <a:off x="11098549" y="5384696"/>
              <a:ext cx="2805050" cy="2186069"/>
              <a:chOff x="0" y="-38100"/>
              <a:chExt cx="3740067" cy="2914759"/>
            </a:xfrm>
          </p:grpSpPr>
          <p:sp>
            <p:nvSpPr>
              <p:cNvPr id="33" name="TextBox 33"/>
              <p:cNvSpPr txBox="1"/>
              <p:nvPr/>
            </p:nvSpPr>
            <p:spPr>
              <a:xfrm>
                <a:off x="0" y="-38100"/>
                <a:ext cx="3740067" cy="800100"/>
              </a:xfrm>
              <a:prstGeom prst="rect">
                <a:avLst/>
              </a:prstGeom>
            </p:spPr>
            <p:txBody>
              <a:bodyPr lIns="0" tIns="0" rIns="0" bIns="0" rtlCol="0" anchor="t">
                <a:spAutoFit/>
              </a:bodyPr>
              <a:lstStyle/>
              <a:p>
                <a:pPr marL="0" lvl="0" indent="0" algn="l">
                  <a:lnSpc>
                    <a:spcPts val="2319"/>
                  </a:lnSpc>
                </a:pPr>
                <a:r>
                  <a:rPr lang="en-US" sz="1933" b="1">
                    <a:solidFill>
                      <a:srgbClr val="FFFFFF"/>
                    </a:solidFill>
                    <a:latin typeface="Telegraf Bold"/>
                    <a:ea typeface="Telegraf Bold"/>
                    <a:cs typeface="Telegraf Bold"/>
                    <a:sym typeface="Telegraf Bold"/>
                  </a:rPr>
                  <a:t>Assessing student progress effectively</a:t>
                </a:r>
              </a:p>
            </p:txBody>
          </p:sp>
          <p:sp>
            <p:nvSpPr>
              <p:cNvPr id="34" name="TextBox 34"/>
              <p:cNvSpPr txBox="1"/>
              <p:nvPr/>
            </p:nvSpPr>
            <p:spPr>
              <a:xfrm>
                <a:off x="0" y="1175845"/>
                <a:ext cx="3740067" cy="1700814"/>
              </a:xfrm>
              <a:prstGeom prst="rect">
                <a:avLst/>
              </a:prstGeom>
            </p:spPr>
            <p:txBody>
              <a:bodyPr lIns="0" tIns="0" rIns="0" bIns="0" rtlCol="0" anchor="t">
                <a:spAutoFit/>
              </a:bodyPr>
              <a:lstStyle/>
              <a:p>
                <a:pPr marL="0" lvl="0" indent="0" algn="l">
                  <a:lnSpc>
                    <a:spcPts val="2513"/>
                  </a:lnSpc>
                </a:pPr>
                <a:r>
                  <a:rPr lang="en-US" sz="1933">
                    <a:solidFill>
                      <a:srgbClr val="FFFFFF"/>
                    </a:solidFill>
                    <a:latin typeface="Telegraf"/>
                    <a:ea typeface="Telegraf"/>
                    <a:cs typeface="Telegraf"/>
                    <a:sym typeface="Telegraf"/>
                  </a:rPr>
                  <a:t>Regular assessments provide </a:t>
                </a:r>
                <a:r>
                  <a:rPr lang="en-US" sz="1933" b="1">
                    <a:solidFill>
                      <a:srgbClr val="FFFFFF"/>
                    </a:solidFill>
                    <a:latin typeface="Telegraf Bold"/>
                    <a:ea typeface="Telegraf Bold"/>
                    <a:cs typeface="Telegraf Bold"/>
                    <a:sym typeface="Telegraf Bold"/>
                  </a:rPr>
                  <a:t>quantifiable results</a:t>
                </a:r>
                <a:r>
                  <a:rPr lang="en-US" sz="1933">
                    <a:solidFill>
                      <a:srgbClr val="FFFFFF"/>
                    </a:solidFill>
                    <a:latin typeface="Telegraf"/>
                    <a:ea typeface="Telegraf"/>
                    <a:cs typeface="Telegraf"/>
                    <a:sym typeface="Telegraf"/>
                  </a:rPr>
                  <a:t> to track student improvements.</a:t>
                </a:r>
              </a:p>
            </p:txBody>
          </p:sp>
        </p:grpSp>
      </p:grpSp>
      <p:grpSp>
        <p:nvGrpSpPr>
          <p:cNvPr id="44" name="Group 43">
            <a:extLst>
              <a:ext uri="{FF2B5EF4-FFF2-40B4-BE49-F238E27FC236}">
                <a16:creationId xmlns:a16="http://schemas.microsoft.com/office/drawing/2014/main" id="{EB2A179A-06FB-CE21-B05F-4757B5140B40}"/>
              </a:ext>
            </a:extLst>
          </p:cNvPr>
          <p:cNvGrpSpPr/>
          <p:nvPr/>
        </p:nvGrpSpPr>
        <p:grpSpPr>
          <a:xfrm>
            <a:off x="14454250" y="3184746"/>
            <a:ext cx="2805050" cy="4386019"/>
            <a:chOff x="14454250" y="3184746"/>
            <a:chExt cx="2805050" cy="4386019"/>
          </a:xfrm>
        </p:grpSpPr>
        <p:sp>
          <p:nvSpPr>
            <p:cNvPr id="14" name="Freeform 14"/>
            <p:cNvSpPr/>
            <p:nvPr/>
          </p:nvSpPr>
          <p:spPr>
            <a:xfrm rot="-10800000">
              <a:off x="14454250" y="3184746"/>
              <a:ext cx="1771035" cy="1771035"/>
            </a:xfrm>
            <a:custGeom>
              <a:avLst/>
              <a:gdLst/>
              <a:ahLst/>
              <a:cxnLst/>
              <a:rect l="l" t="t" r="r" b="b"/>
              <a:pathLst>
                <a:path w="1771035" h="1771035">
                  <a:moveTo>
                    <a:pt x="0" y="0"/>
                  </a:moveTo>
                  <a:lnTo>
                    <a:pt x="1771035" y="0"/>
                  </a:lnTo>
                  <a:lnTo>
                    <a:pt x="1771035" y="1771035"/>
                  </a:lnTo>
                  <a:lnTo>
                    <a:pt x="0" y="177103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he-IL"/>
            </a:p>
          </p:txBody>
        </p:sp>
        <p:sp>
          <p:nvSpPr>
            <p:cNvPr id="22" name="TextBox 22"/>
            <p:cNvSpPr txBox="1"/>
            <p:nvPr/>
          </p:nvSpPr>
          <p:spPr>
            <a:xfrm>
              <a:off x="14564688" y="3889288"/>
              <a:ext cx="1550160" cy="323850"/>
            </a:xfrm>
            <a:prstGeom prst="rect">
              <a:avLst/>
            </a:prstGeom>
          </p:spPr>
          <p:txBody>
            <a:bodyPr lIns="0" tIns="0" rIns="0" bIns="0" rtlCol="0" anchor="t">
              <a:spAutoFit/>
            </a:bodyPr>
            <a:lstStyle/>
            <a:p>
              <a:pPr marL="0" lvl="0" indent="0" algn="ctr">
                <a:lnSpc>
                  <a:spcPts val="2319"/>
                </a:lnSpc>
              </a:pPr>
              <a:r>
                <a:rPr lang="en-US" sz="1933" b="1">
                  <a:solidFill>
                    <a:srgbClr val="FFFFFF"/>
                  </a:solidFill>
                  <a:latin typeface="Telegraf Bold"/>
                  <a:ea typeface="Telegraf Bold"/>
                  <a:cs typeface="Telegraf Bold"/>
                  <a:sym typeface="Telegraf Bold"/>
                </a:rPr>
                <a:t>Security</a:t>
              </a:r>
            </a:p>
          </p:txBody>
        </p:sp>
        <p:grpSp>
          <p:nvGrpSpPr>
            <p:cNvPr id="35" name="Group 35"/>
            <p:cNvGrpSpPr/>
            <p:nvPr/>
          </p:nvGrpSpPr>
          <p:grpSpPr>
            <a:xfrm>
              <a:off x="14454250" y="5384696"/>
              <a:ext cx="2805050" cy="2186069"/>
              <a:chOff x="0" y="-38100"/>
              <a:chExt cx="3740067" cy="2914759"/>
            </a:xfrm>
          </p:grpSpPr>
          <p:sp>
            <p:nvSpPr>
              <p:cNvPr id="36" name="TextBox 36"/>
              <p:cNvSpPr txBox="1"/>
              <p:nvPr/>
            </p:nvSpPr>
            <p:spPr>
              <a:xfrm>
                <a:off x="0" y="-38100"/>
                <a:ext cx="3740067" cy="800100"/>
              </a:xfrm>
              <a:prstGeom prst="rect">
                <a:avLst/>
              </a:prstGeom>
            </p:spPr>
            <p:txBody>
              <a:bodyPr lIns="0" tIns="0" rIns="0" bIns="0" rtlCol="0" anchor="t">
                <a:spAutoFit/>
              </a:bodyPr>
              <a:lstStyle/>
              <a:p>
                <a:pPr marL="0" lvl="0" indent="0" algn="l">
                  <a:lnSpc>
                    <a:spcPts val="2319"/>
                  </a:lnSpc>
                </a:pPr>
                <a:r>
                  <a:rPr lang="en-US" sz="1933" b="1">
                    <a:solidFill>
                      <a:srgbClr val="FFFFFF"/>
                    </a:solidFill>
                    <a:latin typeface="Telegraf Bold"/>
                    <a:ea typeface="Telegraf Bold"/>
                    <a:cs typeface="Telegraf Bold"/>
                    <a:sym typeface="Telegraf Bold"/>
                  </a:rPr>
                  <a:t>Protecting user data and privacy</a:t>
                </a:r>
              </a:p>
            </p:txBody>
          </p:sp>
          <p:sp>
            <p:nvSpPr>
              <p:cNvPr id="37" name="TextBox 37"/>
              <p:cNvSpPr txBox="1"/>
              <p:nvPr/>
            </p:nvSpPr>
            <p:spPr>
              <a:xfrm>
                <a:off x="0" y="1175845"/>
                <a:ext cx="3740067" cy="1700814"/>
              </a:xfrm>
              <a:prstGeom prst="rect">
                <a:avLst/>
              </a:prstGeom>
            </p:spPr>
            <p:txBody>
              <a:bodyPr lIns="0" tIns="0" rIns="0" bIns="0" rtlCol="0" anchor="t">
                <a:spAutoFit/>
              </a:bodyPr>
              <a:lstStyle/>
              <a:p>
                <a:pPr marL="0" lvl="0" indent="0" algn="l">
                  <a:lnSpc>
                    <a:spcPts val="2513"/>
                  </a:lnSpc>
                </a:pPr>
                <a:r>
                  <a:rPr lang="en-US" sz="1933">
                    <a:solidFill>
                      <a:srgbClr val="FFFFFF"/>
                    </a:solidFill>
                    <a:latin typeface="Telegraf"/>
                    <a:ea typeface="Telegraf"/>
                    <a:cs typeface="Telegraf"/>
                    <a:sym typeface="Telegraf"/>
                  </a:rPr>
                  <a:t>Attenglish ensures the highest </a:t>
                </a:r>
                <a:r>
                  <a:rPr lang="en-US" sz="1933" b="1">
                    <a:solidFill>
                      <a:srgbClr val="FFFFFF"/>
                    </a:solidFill>
                    <a:latin typeface="Telegraf Bold"/>
                    <a:ea typeface="Telegraf Bold"/>
                    <a:cs typeface="Telegraf Bold"/>
                    <a:sym typeface="Telegraf Bold"/>
                  </a:rPr>
                  <a:t>security standards</a:t>
                </a:r>
                <a:r>
                  <a:rPr lang="en-US" sz="1933">
                    <a:solidFill>
                      <a:srgbClr val="FFFFFF"/>
                    </a:solidFill>
                    <a:latin typeface="Telegraf"/>
                    <a:ea typeface="Telegraf"/>
                    <a:cs typeface="Telegraf"/>
                    <a:sym typeface="Telegraf"/>
                  </a:rPr>
                  <a:t> for user data protection.</a:t>
                </a:r>
              </a:p>
            </p:txBody>
          </p:sp>
        </p:grpSp>
      </p:grpSp>
      <p:sp>
        <p:nvSpPr>
          <p:cNvPr id="38" name="TextBox 38"/>
          <p:cNvSpPr txBox="1"/>
          <p:nvPr/>
        </p:nvSpPr>
        <p:spPr>
          <a:xfrm>
            <a:off x="1028700" y="776427"/>
            <a:ext cx="16230600" cy="866775"/>
          </a:xfrm>
          <a:prstGeom prst="rect">
            <a:avLst/>
          </a:prstGeom>
        </p:spPr>
        <p:txBody>
          <a:bodyPr lIns="0" tIns="0" rIns="0" bIns="0" rtlCol="0" anchor="t">
            <a:spAutoFit/>
          </a:bodyPr>
          <a:lstStyle/>
          <a:p>
            <a:pPr marL="0" lvl="0" indent="0" algn="ctr">
              <a:lnSpc>
                <a:spcPts val="6859"/>
              </a:lnSpc>
            </a:pPr>
            <a:r>
              <a:rPr lang="en-US" sz="5715" b="1" dirty="0">
                <a:solidFill>
                  <a:srgbClr val="41545B"/>
                </a:solidFill>
                <a:latin typeface="Kalam Bold"/>
                <a:ea typeface="Kalam Bold"/>
                <a:cs typeface="Kalam Bold"/>
                <a:sym typeface="Kalam Bold"/>
              </a:rPr>
              <a:t>Functional and Non-Functional Requirements</a:t>
            </a:r>
          </a:p>
        </p:txBody>
      </p:sp>
      <p:sp>
        <p:nvSpPr>
          <p:cNvPr id="39" name="TextBox 39"/>
          <p:cNvSpPr txBox="1"/>
          <p:nvPr/>
        </p:nvSpPr>
        <p:spPr>
          <a:xfrm>
            <a:off x="1298046" y="9583814"/>
            <a:ext cx="13795052" cy="359073"/>
          </a:xfrm>
          <a:prstGeom prst="rect">
            <a:avLst/>
          </a:prstGeom>
        </p:spPr>
        <p:txBody>
          <a:bodyPr lIns="0" tIns="0" rIns="0" bIns="0" rtlCol="0" anchor="t">
            <a:spAutoFit/>
          </a:bodyPr>
          <a:lstStyle/>
          <a:p>
            <a:pPr algn="l">
              <a:lnSpc>
                <a:spcPts val="2787"/>
              </a:lnSpc>
              <a:spcBef>
                <a:spcPct val="0"/>
              </a:spcBef>
            </a:pPr>
            <a:r>
              <a:rPr lang="en-US" sz="2322" dirty="0">
                <a:solidFill>
                  <a:srgbClr val="FFFFFF"/>
                </a:solidFill>
                <a:latin typeface="Kalam"/>
                <a:ea typeface="Kalam"/>
                <a:cs typeface="Kalam"/>
                <a:sym typeface="Kalam"/>
              </a:rPr>
              <a:t>* The requirements were given by our stakeholder, Keren Yerushalmi, a middle-school English teacher.</a:t>
            </a:r>
          </a:p>
        </p:txBody>
      </p:sp>
      <p:sp>
        <p:nvSpPr>
          <p:cNvPr id="45" name="Slide Number Placeholder 44">
            <a:extLst>
              <a:ext uri="{FF2B5EF4-FFF2-40B4-BE49-F238E27FC236}">
                <a16:creationId xmlns:a16="http://schemas.microsoft.com/office/drawing/2014/main" id="{05E2F80D-2D81-1EE7-EBEF-543F5F1E715D}"/>
              </a:ext>
            </a:extLst>
          </p:cNvPr>
          <p:cNvSpPr>
            <a:spLocks noGrp="1"/>
          </p:cNvSpPr>
          <p:nvPr>
            <p:ph type="sldNum" sz="quarter" idx="12"/>
          </p:nvPr>
        </p:nvSpPr>
        <p:spPr/>
        <p:txBody>
          <a:bodyPr/>
          <a:lstStyle/>
          <a:p>
            <a:fld id="{B6F15528-21DE-4FAA-801E-634DDDAF4B2B}" type="slidenum">
              <a:rPr lang="en-US" smtClean="0"/>
              <a:pPr/>
              <a:t>8</a:t>
            </a:fld>
            <a:r>
              <a:rPr lang="en-US"/>
              <a:t> of 16</a:t>
            </a:r>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randombar(horizontal)">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1545B"/>
        </a:solidFill>
        <a:effectLst/>
      </p:bgPr>
    </p:bg>
    <p:spTree>
      <p:nvGrpSpPr>
        <p:cNvPr id="1" name=""/>
        <p:cNvGrpSpPr/>
        <p:nvPr/>
      </p:nvGrpSpPr>
      <p:grpSpPr>
        <a:xfrm>
          <a:off x="0" y="0"/>
          <a:ext cx="0" cy="0"/>
          <a:chOff x="0" y="0"/>
          <a:chExt cx="0" cy="0"/>
        </a:xfrm>
      </p:grpSpPr>
      <p:sp>
        <p:nvSpPr>
          <p:cNvPr id="2" name="AutoShape 2"/>
          <p:cNvSpPr/>
          <p:nvPr/>
        </p:nvSpPr>
        <p:spPr>
          <a:xfrm>
            <a:off x="0" y="0"/>
            <a:ext cx="350761" cy="10287000"/>
          </a:xfrm>
          <a:prstGeom prst="rect">
            <a:avLst/>
          </a:prstGeom>
          <a:solidFill>
            <a:srgbClr val="BF977B"/>
          </a:solidFill>
        </p:spPr>
        <p:txBody>
          <a:bodyPr/>
          <a:lstStyle/>
          <a:p>
            <a:endParaRPr lang="he-IL"/>
          </a:p>
        </p:txBody>
      </p:sp>
      <p:sp>
        <p:nvSpPr>
          <p:cNvPr id="3" name="AutoShape 3"/>
          <p:cNvSpPr/>
          <p:nvPr/>
        </p:nvSpPr>
        <p:spPr>
          <a:xfrm>
            <a:off x="17937239" y="0"/>
            <a:ext cx="350761" cy="10287000"/>
          </a:xfrm>
          <a:prstGeom prst="rect">
            <a:avLst/>
          </a:prstGeom>
          <a:solidFill>
            <a:srgbClr val="BF977B"/>
          </a:solidFill>
        </p:spPr>
        <p:txBody>
          <a:bodyPr/>
          <a:lstStyle/>
          <a:p>
            <a:endParaRPr lang="he-IL"/>
          </a:p>
        </p:txBody>
      </p:sp>
      <p:sp>
        <p:nvSpPr>
          <p:cNvPr id="4" name="Freeform 4" descr="Chalk Cloud "/>
          <p:cNvSpPr/>
          <p:nvPr/>
        </p:nvSpPr>
        <p:spPr>
          <a:xfrm>
            <a:off x="7994977" y="188869"/>
            <a:ext cx="2298045" cy="839831"/>
          </a:xfrm>
          <a:custGeom>
            <a:avLst/>
            <a:gdLst/>
            <a:ahLst/>
            <a:cxnLst/>
            <a:rect l="l" t="t" r="r" b="b"/>
            <a:pathLst>
              <a:path w="2298045" h="839831">
                <a:moveTo>
                  <a:pt x="0" y="0"/>
                </a:moveTo>
                <a:lnTo>
                  <a:pt x="2298046" y="0"/>
                </a:lnTo>
                <a:lnTo>
                  <a:pt x="2298046" y="839831"/>
                </a:lnTo>
                <a:lnTo>
                  <a:pt x="0" y="8398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5" name="AutoShape 5"/>
          <p:cNvSpPr/>
          <p:nvPr/>
        </p:nvSpPr>
        <p:spPr>
          <a:xfrm rot="5400000">
            <a:off x="8968619" y="-8968619"/>
            <a:ext cx="350761" cy="18288000"/>
          </a:xfrm>
          <a:prstGeom prst="rect">
            <a:avLst/>
          </a:prstGeom>
          <a:solidFill>
            <a:srgbClr val="BF977B"/>
          </a:solidFill>
        </p:spPr>
        <p:txBody>
          <a:bodyPr/>
          <a:lstStyle/>
          <a:p>
            <a:endParaRPr lang="he-IL"/>
          </a:p>
        </p:txBody>
      </p:sp>
      <p:sp>
        <p:nvSpPr>
          <p:cNvPr id="6" name="Freeform 6" descr="Chalk Line Border Illustration"/>
          <p:cNvSpPr/>
          <p:nvPr/>
        </p:nvSpPr>
        <p:spPr>
          <a:xfrm rot="343461">
            <a:off x="12787241" y="9425459"/>
            <a:ext cx="5191729" cy="604129"/>
          </a:xfrm>
          <a:custGeom>
            <a:avLst/>
            <a:gdLst/>
            <a:ahLst/>
            <a:cxnLst/>
            <a:rect l="l" t="t" r="r" b="b"/>
            <a:pathLst>
              <a:path w="5191729" h="604129">
                <a:moveTo>
                  <a:pt x="0" y="0"/>
                </a:moveTo>
                <a:lnTo>
                  <a:pt x="5191730" y="0"/>
                </a:lnTo>
                <a:lnTo>
                  <a:pt x="5191730" y="604129"/>
                </a:lnTo>
                <a:lnTo>
                  <a:pt x="0" y="60412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he-IL"/>
          </a:p>
        </p:txBody>
      </p:sp>
      <p:sp>
        <p:nvSpPr>
          <p:cNvPr id="7" name="AutoShape 7"/>
          <p:cNvSpPr/>
          <p:nvPr/>
        </p:nvSpPr>
        <p:spPr>
          <a:xfrm rot="5400000">
            <a:off x="8968619" y="967619"/>
            <a:ext cx="350761" cy="18288000"/>
          </a:xfrm>
          <a:prstGeom prst="rect">
            <a:avLst/>
          </a:prstGeom>
          <a:solidFill>
            <a:srgbClr val="BF977B"/>
          </a:solidFill>
        </p:spPr>
        <p:txBody>
          <a:bodyPr/>
          <a:lstStyle/>
          <a:p>
            <a:endParaRPr lang="he-IL"/>
          </a:p>
        </p:txBody>
      </p:sp>
      <p:sp>
        <p:nvSpPr>
          <p:cNvPr id="8" name="Freeform 8" descr="Flower"/>
          <p:cNvSpPr/>
          <p:nvPr/>
        </p:nvSpPr>
        <p:spPr>
          <a:xfrm>
            <a:off x="538047" y="846296"/>
            <a:ext cx="1208517" cy="1270907"/>
          </a:xfrm>
          <a:custGeom>
            <a:avLst/>
            <a:gdLst/>
            <a:ahLst/>
            <a:cxnLst/>
            <a:rect l="l" t="t" r="r" b="b"/>
            <a:pathLst>
              <a:path w="1208517" h="1270907">
                <a:moveTo>
                  <a:pt x="0" y="0"/>
                </a:moveTo>
                <a:lnTo>
                  <a:pt x="1208517" y="0"/>
                </a:lnTo>
                <a:lnTo>
                  <a:pt x="1208517" y="1270907"/>
                </a:lnTo>
                <a:lnTo>
                  <a:pt x="0" y="12709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he-IL"/>
          </a:p>
        </p:txBody>
      </p:sp>
      <p:sp>
        <p:nvSpPr>
          <p:cNvPr id="13" name="TextBox 13"/>
          <p:cNvSpPr txBox="1"/>
          <p:nvPr/>
        </p:nvSpPr>
        <p:spPr>
          <a:xfrm>
            <a:off x="1142305" y="2296759"/>
            <a:ext cx="16116995" cy="1028700"/>
          </a:xfrm>
          <a:prstGeom prst="rect">
            <a:avLst/>
          </a:prstGeom>
        </p:spPr>
        <p:txBody>
          <a:bodyPr lIns="0" tIns="0" rIns="0" bIns="0" rtlCol="0" anchor="t">
            <a:spAutoFit/>
          </a:bodyPr>
          <a:lstStyle/>
          <a:p>
            <a:pPr marL="0" lvl="0" indent="0" algn="ctr">
              <a:lnSpc>
                <a:spcPts val="3900"/>
              </a:lnSpc>
            </a:pPr>
            <a:r>
              <a:rPr lang="en-US" sz="3000">
                <a:solidFill>
                  <a:srgbClr val="FFFFFF"/>
                </a:solidFill>
                <a:latin typeface="Telegraf"/>
                <a:ea typeface="Telegraf"/>
                <a:cs typeface="Telegraf"/>
                <a:sym typeface="Telegraf"/>
              </a:rPr>
              <a:t>The Attenglish app utilizes </a:t>
            </a:r>
            <a:r>
              <a:rPr lang="en-US" sz="3000" b="1">
                <a:solidFill>
                  <a:srgbClr val="FFFFFF"/>
                </a:solidFill>
                <a:latin typeface="Telegraf Bold"/>
                <a:ea typeface="Telegraf Bold"/>
                <a:cs typeface="Telegraf Bold"/>
                <a:sym typeface="Telegraf Bold"/>
              </a:rPr>
              <a:t>cutting-edge technologies</a:t>
            </a:r>
            <a:r>
              <a:rPr lang="en-US" sz="3000">
                <a:solidFill>
                  <a:srgbClr val="FFFFFF"/>
                </a:solidFill>
                <a:latin typeface="Telegraf"/>
                <a:ea typeface="Telegraf"/>
                <a:cs typeface="Telegraf"/>
                <a:sym typeface="Telegraf"/>
              </a:rPr>
              <a:t> to </a:t>
            </a:r>
          </a:p>
          <a:p>
            <a:pPr marL="0" lvl="0" indent="0" algn="ctr">
              <a:lnSpc>
                <a:spcPts val="3900"/>
              </a:lnSpc>
            </a:pPr>
            <a:r>
              <a:rPr lang="en-US" sz="3000">
                <a:solidFill>
                  <a:srgbClr val="FFFFFF"/>
                </a:solidFill>
                <a:latin typeface="Telegraf"/>
                <a:ea typeface="Telegraf"/>
                <a:cs typeface="Telegraf"/>
                <a:sym typeface="Telegraf"/>
              </a:rPr>
              <a:t>ensure optimal performance:</a:t>
            </a:r>
          </a:p>
        </p:txBody>
      </p:sp>
      <p:sp>
        <p:nvSpPr>
          <p:cNvPr id="14" name="TextBox 14"/>
          <p:cNvSpPr txBox="1"/>
          <p:nvPr/>
        </p:nvSpPr>
        <p:spPr>
          <a:xfrm>
            <a:off x="4014232" y="1068034"/>
            <a:ext cx="9827377" cy="1047750"/>
          </a:xfrm>
          <a:prstGeom prst="rect">
            <a:avLst/>
          </a:prstGeom>
        </p:spPr>
        <p:txBody>
          <a:bodyPr lIns="0" tIns="0" rIns="0" bIns="0" rtlCol="0" anchor="t">
            <a:spAutoFit/>
          </a:bodyPr>
          <a:lstStyle/>
          <a:p>
            <a:pPr marL="0" lvl="0" indent="0" algn="ctr">
              <a:lnSpc>
                <a:spcPts val="8399"/>
              </a:lnSpc>
            </a:pPr>
            <a:r>
              <a:rPr lang="en-US" sz="6999" b="1">
                <a:solidFill>
                  <a:srgbClr val="FFFFFF"/>
                </a:solidFill>
                <a:latin typeface="Kalam Bold"/>
                <a:ea typeface="Kalam Bold"/>
                <a:cs typeface="Kalam Bold"/>
                <a:sym typeface="Kalam Bold"/>
              </a:rPr>
              <a:t>Our Technology Stack</a:t>
            </a:r>
          </a:p>
        </p:txBody>
      </p:sp>
      <p:grpSp>
        <p:nvGrpSpPr>
          <p:cNvPr id="11" name="Group 10">
            <a:extLst>
              <a:ext uri="{FF2B5EF4-FFF2-40B4-BE49-F238E27FC236}">
                <a16:creationId xmlns:a16="http://schemas.microsoft.com/office/drawing/2014/main" id="{46D438BF-9429-1C3C-4DFC-F2B4C090339E}"/>
              </a:ext>
            </a:extLst>
          </p:cNvPr>
          <p:cNvGrpSpPr/>
          <p:nvPr/>
        </p:nvGrpSpPr>
        <p:grpSpPr>
          <a:xfrm>
            <a:off x="612856" y="3762040"/>
            <a:ext cx="2415345" cy="3692036"/>
            <a:chOff x="11677427" y="3705824"/>
            <a:chExt cx="2415345" cy="3692036"/>
          </a:xfrm>
        </p:grpSpPr>
        <p:sp>
          <p:nvSpPr>
            <p:cNvPr id="9" name="Freeform 9"/>
            <p:cNvSpPr/>
            <p:nvPr/>
          </p:nvSpPr>
          <p:spPr>
            <a:xfrm>
              <a:off x="11677427" y="4707328"/>
              <a:ext cx="2415345" cy="1855393"/>
            </a:xfrm>
            <a:custGeom>
              <a:avLst/>
              <a:gdLst/>
              <a:ahLst/>
              <a:cxnLst/>
              <a:rect l="l" t="t" r="r" b="b"/>
              <a:pathLst>
                <a:path w="3137124" h="2352843">
                  <a:moveTo>
                    <a:pt x="0" y="0"/>
                  </a:moveTo>
                  <a:lnTo>
                    <a:pt x="3137123" y="0"/>
                  </a:lnTo>
                  <a:lnTo>
                    <a:pt x="3137123" y="2352843"/>
                  </a:lnTo>
                  <a:lnTo>
                    <a:pt x="0" y="2352843"/>
                  </a:lnTo>
                  <a:lnTo>
                    <a:pt x="0" y="0"/>
                  </a:lnTo>
                  <a:close/>
                </a:path>
              </a:pathLst>
            </a:custGeom>
            <a:blipFill>
              <a:blip r:embed="rId9"/>
              <a:stretch>
                <a:fillRect/>
              </a:stretch>
            </a:blipFill>
          </p:spPr>
          <p:txBody>
            <a:bodyPr/>
            <a:lstStyle/>
            <a:p>
              <a:endParaRPr lang="he-IL"/>
            </a:p>
          </p:txBody>
        </p:sp>
        <p:sp>
          <p:nvSpPr>
            <p:cNvPr id="15" name="TextBox 15"/>
            <p:cNvSpPr txBox="1"/>
            <p:nvPr/>
          </p:nvSpPr>
          <p:spPr>
            <a:xfrm>
              <a:off x="12583069" y="7016225"/>
              <a:ext cx="991046" cy="381635"/>
            </a:xfrm>
            <a:prstGeom prst="rect">
              <a:avLst/>
            </a:prstGeom>
          </p:spPr>
          <p:txBody>
            <a:bodyPr lIns="0" tIns="0" rIns="0" bIns="0" rtlCol="0" anchor="t">
              <a:spAutoFit/>
            </a:bodyPr>
            <a:lstStyle/>
            <a:p>
              <a:pPr algn="ctr">
                <a:lnSpc>
                  <a:spcPts val="2859"/>
                </a:lnSpc>
                <a:spcBef>
                  <a:spcPct val="0"/>
                </a:spcBef>
              </a:pPr>
              <a:r>
                <a:rPr lang="en-US" sz="2199" b="1" dirty="0">
                  <a:solidFill>
                    <a:srgbClr val="FFFFFF"/>
                  </a:solidFill>
                  <a:latin typeface="Telegraf Bold"/>
                  <a:ea typeface="Telegraf Bold"/>
                  <a:cs typeface="Telegraf Bold"/>
                  <a:sym typeface="Telegraf Bold"/>
                </a:rPr>
                <a:t>Flutter </a:t>
              </a:r>
            </a:p>
          </p:txBody>
        </p:sp>
        <p:sp>
          <p:nvSpPr>
            <p:cNvPr id="16" name="TextBox 16"/>
            <p:cNvSpPr txBox="1"/>
            <p:nvPr/>
          </p:nvSpPr>
          <p:spPr>
            <a:xfrm>
              <a:off x="11826074" y="3705824"/>
              <a:ext cx="2215753" cy="743585"/>
            </a:xfrm>
            <a:prstGeom prst="rect">
              <a:avLst/>
            </a:prstGeom>
          </p:spPr>
          <p:txBody>
            <a:bodyPr lIns="0" tIns="0" rIns="0" bIns="0" rtlCol="0" anchor="t">
              <a:spAutoFit/>
            </a:bodyPr>
            <a:lstStyle/>
            <a:p>
              <a:pPr algn="ctr">
                <a:lnSpc>
                  <a:spcPts val="2859"/>
                </a:lnSpc>
              </a:pPr>
              <a:r>
                <a:rPr lang="en-US" sz="2199" b="1" dirty="0">
                  <a:solidFill>
                    <a:srgbClr val="FFFFFF"/>
                  </a:solidFill>
                  <a:latin typeface="Telegraf Bold"/>
                  <a:ea typeface="Telegraf Bold"/>
                  <a:cs typeface="Telegraf Bold"/>
                  <a:sym typeface="Telegraf Bold"/>
                </a:rPr>
                <a:t>Cross-Platform</a:t>
              </a:r>
            </a:p>
            <a:p>
              <a:pPr algn="ctr">
                <a:lnSpc>
                  <a:spcPts val="2859"/>
                </a:lnSpc>
                <a:spcBef>
                  <a:spcPct val="0"/>
                </a:spcBef>
              </a:pPr>
              <a:r>
                <a:rPr lang="en-US" sz="2199" b="1" dirty="0">
                  <a:solidFill>
                    <a:srgbClr val="FFFFFF"/>
                  </a:solidFill>
                  <a:latin typeface="Telegraf Bold"/>
                  <a:ea typeface="Telegraf Bold"/>
                  <a:cs typeface="Telegraf Bold"/>
                  <a:sym typeface="Telegraf Bold"/>
                </a:rPr>
                <a:t>Development</a:t>
              </a:r>
            </a:p>
          </p:txBody>
        </p:sp>
      </p:grpSp>
      <p:grpSp>
        <p:nvGrpSpPr>
          <p:cNvPr id="26" name="Group 25">
            <a:extLst>
              <a:ext uri="{FF2B5EF4-FFF2-40B4-BE49-F238E27FC236}">
                <a16:creationId xmlns:a16="http://schemas.microsoft.com/office/drawing/2014/main" id="{2DE7A928-7DAD-023E-951F-EC48DF7EA4AD}"/>
              </a:ext>
            </a:extLst>
          </p:cNvPr>
          <p:cNvGrpSpPr/>
          <p:nvPr/>
        </p:nvGrpSpPr>
        <p:grpSpPr>
          <a:xfrm>
            <a:off x="4492132" y="3854960"/>
            <a:ext cx="1798929" cy="3599116"/>
            <a:chOff x="8236259" y="3762040"/>
            <a:chExt cx="1798929" cy="3599116"/>
          </a:xfrm>
        </p:grpSpPr>
        <p:sp>
          <p:nvSpPr>
            <p:cNvPr id="12" name="Freeform 12"/>
            <p:cNvSpPr/>
            <p:nvPr/>
          </p:nvSpPr>
          <p:spPr>
            <a:xfrm>
              <a:off x="8236259" y="4499566"/>
              <a:ext cx="1798929" cy="1972668"/>
            </a:xfrm>
            <a:custGeom>
              <a:avLst/>
              <a:gdLst/>
              <a:ahLst/>
              <a:cxnLst/>
              <a:rect l="l" t="t" r="r" b="b"/>
              <a:pathLst>
                <a:path w="2582127" h="2582127">
                  <a:moveTo>
                    <a:pt x="0" y="0"/>
                  </a:moveTo>
                  <a:lnTo>
                    <a:pt x="2582127" y="0"/>
                  </a:lnTo>
                  <a:lnTo>
                    <a:pt x="2582127" y="2582128"/>
                  </a:lnTo>
                  <a:lnTo>
                    <a:pt x="0" y="2582128"/>
                  </a:lnTo>
                  <a:lnTo>
                    <a:pt x="0" y="0"/>
                  </a:lnTo>
                  <a:close/>
                </a:path>
              </a:pathLst>
            </a:custGeom>
            <a:blipFill>
              <a:blip r:embed="rId10"/>
              <a:stretch>
                <a:fillRect/>
              </a:stretch>
            </a:blipFill>
          </p:spPr>
          <p:txBody>
            <a:bodyPr/>
            <a:lstStyle/>
            <a:p>
              <a:endParaRPr lang="he-IL"/>
            </a:p>
          </p:txBody>
        </p:sp>
        <p:sp>
          <p:nvSpPr>
            <p:cNvPr id="17" name="TextBox 17"/>
            <p:cNvSpPr txBox="1"/>
            <p:nvPr/>
          </p:nvSpPr>
          <p:spPr>
            <a:xfrm>
              <a:off x="8591074" y="7007726"/>
              <a:ext cx="1231409" cy="353430"/>
            </a:xfrm>
            <a:prstGeom prst="rect">
              <a:avLst/>
            </a:prstGeom>
          </p:spPr>
          <p:txBody>
            <a:bodyPr wrap="square" lIns="0" tIns="0" rIns="0" bIns="0" rtlCol="0" anchor="t">
              <a:spAutoFit/>
            </a:bodyPr>
            <a:lstStyle/>
            <a:p>
              <a:pPr algn="ctr">
                <a:lnSpc>
                  <a:spcPts val="2859"/>
                </a:lnSpc>
                <a:spcBef>
                  <a:spcPct val="0"/>
                </a:spcBef>
              </a:pPr>
              <a:r>
                <a:rPr lang="en-US" sz="2199" b="1" dirty="0">
                  <a:solidFill>
                    <a:srgbClr val="FFFFFF"/>
                  </a:solidFill>
                  <a:latin typeface="Telegraf Bold"/>
                  <a:ea typeface="Telegraf Bold"/>
                  <a:cs typeface="Telegraf Bold"/>
                  <a:sym typeface="Telegraf Bold"/>
                </a:rPr>
                <a:t>Firebase</a:t>
              </a:r>
            </a:p>
          </p:txBody>
        </p:sp>
        <p:sp>
          <p:nvSpPr>
            <p:cNvPr id="18" name="TextBox 18"/>
            <p:cNvSpPr txBox="1"/>
            <p:nvPr/>
          </p:nvSpPr>
          <p:spPr>
            <a:xfrm>
              <a:off x="8505061" y="3762040"/>
              <a:ext cx="1403436" cy="353430"/>
            </a:xfrm>
            <a:prstGeom prst="rect">
              <a:avLst/>
            </a:prstGeom>
          </p:spPr>
          <p:txBody>
            <a:bodyPr wrap="square" lIns="0" tIns="0" rIns="0" bIns="0" rtlCol="0" anchor="t">
              <a:spAutoFit/>
            </a:bodyPr>
            <a:lstStyle/>
            <a:p>
              <a:pPr algn="ctr">
                <a:lnSpc>
                  <a:spcPts val="2859"/>
                </a:lnSpc>
                <a:spcBef>
                  <a:spcPct val="0"/>
                </a:spcBef>
              </a:pPr>
              <a:r>
                <a:rPr lang="en-US" sz="2199" b="1" dirty="0">
                  <a:solidFill>
                    <a:srgbClr val="FFFFFF"/>
                  </a:solidFill>
                  <a:latin typeface="Telegraf Bold"/>
                  <a:ea typeface="Telegraf Bold"/>
                  <a:cs typeface="Telegraf Bold"/>
                  <a:sym typeface="Telegraf Bold"/>
                </a:rPr>
                <a:t>Database</a:t>
              </a:r>
            </a:p>
          </p:txBody>
        </p:sp>
      </p:grpSp>
      <p:grpSp>
        <p:nvGrpSpPr>
          <p:cNvPr id="24" name="Group 23">
            <a:extLst>
              <a:ext uri="{FF2B5EF4-FFF2-40B4-BE49-F238E27FC236}">
                <a16:creationId xmlns:a16="http://schemas.microsoft.com/office/drawing/2014/main" id="{CF812F38-7EA1-A3A8-B81B-EB843AB23777}"/>
              </a:ext>
            </a:extLst>
          </p:cNvPr>
          <p:cNvGrpSpPr/>
          <p:nvPr/>
        </p:nvGrpSpPr>
        <p:grpSpPr>
          <a:xfrm>
            <a:off x="7848600" y="3854960"/>
            <a:ext cx="2236428" cy="3580207"/>
            <a:chOff x="695033" y="3814766"/>
            <a:chExt cx="2236428" cy="3580207"/>
          </a:xfrm>
        </p:grpSpPr>
        <p:sp>
          <p:nvSpPr>
            <p:cNvPr id="10" name="Freeform 10"/>
            <p:cNvSpPr/>
            <p:nvPr/>
          </p:nvSpPr>
          <p:spPr>
            <a:xfrm>
              <a:off x="695033" y="4503166"/>
              <a:ext cx="2236428" cy="2314354"/>
            </a:xfrm>
            <a:custGeom>
              <a:avLst/>
              <a:gdLst/>
              <a:ahLst/>
              <a:cxnLst/>
              <a:rect l="l" t="t" r="r" b="b"/>
              <a:pathLst>
                <a:path w="2932062" h="2932062">
                  <a:moveTo>
                    <a:pt x="0" y="0"/>
                  </a:moveTo>
                  <a:lnTo>
                    <a:pt x="2932062" y="0"/>
                  </a:lnTo>
                  <a:lnTo>
                    <a:pt x="2932062" y="2932062"/>
                  </a:lnTo>
                  <a:lnTo>
                    <a:pt x="0" y="2932062"/>
                  </a:lnTo>
                  <a:lnTo>
                    <a:pt x="0" y="0"/>
                  </a:lnTo>
                  <a:close/>
                </a:path>
              </a:pathLst>
            </a:custGeom>
            <a:blipFill>
              <a:blip r:embed="rId11"/>
              <a:stretch>
                <a:fillRect/>
              </a:stretch>
            </a:blipFill>
          </p:spPr>
          <p:txBody>
            <a:bodyPr/>
            <a:lstStyle/>
            <a:p>
              <a:endParaRPr lang="he-IL"/>
            </a:p>
          </p:txBody>
        </p:sp>
        <p:sp>
          <p:nvSpPr>
            <p:cNvPr id="19" name="TextBox 19"/>
            <p:cNvSpPr txBox="1"/>
            <p:nvPr/>
          </p:nvSpPr>
          <p:spPr>
            <a:xfrm>
              <a:off x="1111339" y="3814766"/>
              <a:ext cx="1352537" cy="353430"/>
            </a:xfrm>
            <a:prstGeom prst="rect">
              <a:avLst/>
            </a:prstGeom>
          </p:spPr>
          <p:txBody>
            <a:bodyPr wrap="square" lIns="0" tIns="0" rIns="0" bIns="0" rtlCol="0" anchor="t">
              <a:spAutoFit/>
            </a:bodyPr>
            <a:lstStyle/>
            <a:p>
              <a:pPr algn="ctr">
                <a:lnSpc>
                  <a:spcPts val="2859"/>
                </a:lnSpc>
                <a:spcBef>
                  <a:spcPct val="0"/>
                </a:spcBef>
              </a:pPr>
              <a:r>
                <a:rPr lang="en-US" sz="2199" b="1" dirty="0">
                  <a:solidFill>
                    <a:srgbClr val="FFFFFF"/>
                  </a:solidFill>
                  <a:latin typeface="Telegraf Bold"/>
                  <a:ea typeface="Telegraf Bold"/>
                  <a:cs typeface="Telegraf Bold"/>
                  <a:sym typeface="Telegraf Bold"/>
                </a:rPr>
                <a:t>Backend</a:t>
              </a:r>
            </a:p>
          </p:txBody>
        </p:sp>
        <p:sp>
          <p:nvSpPr>
            <p:cNvPr id="20" name="TextBox 20"/>
            <p:cNvSpPr txBox="1"/>
            <p:nvPr/>
          </p:nvSpPr>
          <p:spPr>
            <a:xfrm>
              <a:off x="1194161" y="7041543"/>
              <a:ext cx="1083171" cy="353430"/>
            </a:xfrm>
            <a:prstGeom prst="rect">
              <a:avLst/>
            </a:prstGeom>
          </p:spPr>
          <p:txBody>
            <a:bodyPr wrap="square" lIns="0" tIns="0" rIns="0" bIns="0" rtlCol="0" anchor="t">
              <a:spAutoFit/>
            </a:bodyPr>
            <a:lstStyle/>
            <a:p>
              <a:pPr algn="ctr">
                <a:lnSpc>
                  <a:spcPts val="2859"/>
                </a:lnSpc>
                <a:spcBef>
                  <a:spcPct val="0"/>
                </a:spcBef>
              </a:pPr>
              <a:r>
                <a:rPr lang="en-US" sz="2199" b="1" dirty="0">
                  <a:solidFill>
                    <a:srgbClr val="FFFFFF"/>
                  </a:solidFill>
                  <a:latin typeface="Telegraf Bold"/>
                  <a:ea typeface="Telegraf Bold"/>
                  <a:cs typeface="Telegraf Bold"/>
                  <a:sym typeface="Telegraf Bold"/>
                </a:rPr>
                <a:t>Node.js</a:t>
              </a:r>
            </a:p>
          </p:txBody>
        </p:sp>
      </p:grpSp>
      <p:grpSp>
        <p:nvGrpSpPr>
          <p:cNvPr id="25" name="Group 24">
            <a:extLst>
              <a:ext uri="{FF2B5EF4-FFF2-40B4-BE49-F238E27FC236}">
                <a16:creationId xmlns:a16="http://schemas.microsoft.com/office/drawing/2014/main" id="{BE3326DF-F14D-8740-C078-1CA3169EA031}"/>
              </a:ext>
            </a:extLst>
          </p:cNvPr>
          <p:cNvGrpSpPr/>
          <p:nvPr/>
        </p:nvGrpSpPr>
        <p:grpSpPr>
          <a:xfrm>
            <a:off x="11949764" y="3887239"/>
            <a:ext cx="1593410" cy="3566837"/>
            <a:chOff x="4367072" y="3814766"/>
            <a:chExt cx="1593410" cy="3566837"/>
          </a:xfrm>
        </p:grpSpPr>
        <p:sp>
          <p:nvSpPr>
            <p:cNvPr id="21" name="TextBox 21"/>
            <p:cNvSpPr txBox="1"/>
            <p:nvPr/>
          </p:nvSpPr>
          <p:spPr>
            <a:xfrm>
              <a:off x="4502711" y="7028173"/>
              <a:ext cx="1223855" cy="353430"/>
            </a:xfrm>
            <a:prstGeom prst="rect">
              <a:avLst/>
            </a:prstGeom>
          </p:spPr>
          <p:txBody>
            <a:bodyPr wrap="square" lIns="0" tIns="0" rIns="0" bIns="0" rtlCol="0" anchor="t">
              <a:spAutoFit/>
            </a:bodyPr>
            <a:lstStyle/>
            <a:p>
              <a:pPr algn="ctr">
                <a:lnSpc>
                  <a:spcPts val="2859"/>
                </a:lnSpc>
                <a:spcBef>
                  <a:spcPct val="0"/>
                </a:spcBef>
              </a:pPr>
              <a:r>
                <a:rPr lang="en-US" sz="2199" b="1" dirty="0">
                  <a:solidFill>
                    <a:srgbClr val="FFFFFF"/>
                  </a:solidFill>
                  <a:latin typeface="Telegraf Bold"/>
                  <a:ea typeface="Telegraf Bold"/>
                  <a:cs typeface="Telegraf Bold"/>
                  <a:sym typeface="Telegraf Bold"/>
                </a:rPr>
                <a:t>React.js</a:t>
              </a:r>
            </a:p>
          </p:txBody>
        </p:sp>
        <p:sp>
          <p:nvSpPr>
            <p:cNvPr id="22" name="TextBox 22"/>
            <p:cNvSpPr txBox="1"/>
            <p:nvPr/>
          </p:nvSpPr>
          <p:spPr>
            <a:xfrm>
              <a:off x="4367072" y="3814766"/>
              <a:ext cx="1396632" cy="353430"/>
            </a:xfrm>
            <a:prstGeom prst="rect">
              <a:avLst/>
            </a:prstGeom>
          </p:spPr>
          <p:txBody>
            <a:bodyPr wrap="square" lIns="0" tIns="0" rIns="0" bIns="0" rtlCol="0" anchor="t">
              <a:spAutoFit/>
            </a:bodyPr>
            <a:lstStyle/>
            <a:p>
              <a:pPr algn="ctr">
                <a:lnSpc>
                  <a:spcPts val="2859"/>
                </a:lnSpc>
                <a:spcBef>
                  <a:spcPct val="0"/>
                </a:spcBef>
              </a:pPr>
              <a:r>
                <a:rPr lang="en-US" sz="2199" b="1" dirty="0">
                  <a:solidFill>
                    <a:srgbClr val="FFFFFF"/>
                  </a:solidFill>
                  <a:latin typeface="Telegraf Bold"/>
                  <a:ea typeface="Telegraf Bold"/>
                  <a:cs typeface="Telegraf Bold"/>
                  <a:sym typeface="Telegraf Bold"/>
                </a:rPr>
                <a:t>Frontend </a:t>
              </a:r>
            </a:p>
          </p:txBody>
        </p:sp>
        <p:pic>
          <p:nvPicPr>
            <p:cNvPr id="27" name="Picture 26" descr="A blue and black symbol&#10;&#10;AI-generated content may be incorrect.">
              <a:extLst>
                <a:ext uri="{FF2B5EF4-FFF2-40B4-BE49-F238E27FC236}">
                  <a16:creationId xmlns:a16="http://schemas.microsoft.com/office/drawing/2014/main" id="{956C09C6-EE45-5388-A7E5-D4E2048E1A2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94794" y="4715138"/>
              <a:ext cx="1565688" cy="1565688"/>
            </a:xfrm>
            <a:prstGeom prst="rect">
              <a:avLst/>
            </a:prstGeom>
          </p:spPr>
        </p:pic>
      </p:grpSp>
      <p:grpSp>
        <p:nvGrpSpPr>
          <p:cNvPr id="23" name="Group 22">
            <a:extLst>
              <a:ext uri="{FF2B5EF4-FFF2-40B4-BE49-F238E27FC236}">
                <a16:creationId xmlns:a16="http://schemas.microsoft.com/office/drawing/2014/main" id="{0981CCFC-53D7-2351-3CDE-63836FEF3633}"/>
              </a:ext>
            </a:extLst>
          </p:cNvPr>
          <p:cNvGrpSpPr/>
          <p:nvPr/>
        </p:nvGrpSpPr>
        <p:grpSpPr>
          <a:xfrm>
            <a:off x="15034455" y="3569615"/>
            <a:ext cx="2415345" cy="3824170"/>
            <a:chOff x="15034455" y="3569615"/>
            <a:chExt cx="2415345" cy="3824170"/>
          </a:xfrm>
        </p:grpSpPr>
        <p:pic>
          <p:nvPicPr>
            <p:cNvPr id="29" name="Picture 28" descr="A black background with a black square&#10;&#10;AI-generated content may be incorrect.">
              <a:extLst>
                <a:ext uri="{FF2B5EF4-FFF2-40B4-BE49-F238E27FC236}">
                  <a16:creationId xmlns:a16="http://schemas.microsoft.com/office/drawing/2014/main" id="{4845CF99-4F99-9315-D077-32C106BA00E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483781" y="5008267"/>
              <a:ext cx="1362998" cy="1381417"/>
            </a:xfrm>
            <a:prstGeom prst="rect">
              <a:avLst/>
            </a:prstGeom>
          </p:spPr>
        </p:pic>
        <p:sp>
          <p:nvSpPr>
            <p:cNvPr id="30" name="TextBox 15">
              <a:extLst>
                <a:ext uri="{FF2B5EF4-FFF2-40B4-BE49-F238E27FC236}">
                  <a16:creationId xmlns:a16="http://schemas.microsoft.com/office/drawing/2014/main" id="{94CC601A-D837-F692-0319-68402B6896DA}"/>
                </a:ext>
              </a:extLst>
            </p:cNvPr>
            <p:cNvSpPr txBox="1"/>
            <p:nvPr/>
          </p:nvSpPr>
          <p:spPr>
            <a:xfrm>
              <a:off x="15701957" y="7040355"/>
              <a:ext cx="1179236" cy="353430"/>
            </a:xfrm>
            <a:prstGeom prst="rect">
              <a:avLst/>
            </a:prstGeom>
          </p:spPr>
          <p:txBody>
            <a:bodyPr wrap="square" lIns="0" tIns="0" rIns="0" bIns="0" rtlCol="0" anchor="t">
              <a:spAutoFit/>
            </a:bodyPr>
            <a:lstStyle/>
            <a:p>
              <a:pPr algn="ctr">
                <a:lnSpc>
                  <a:spcPts val="2859"/>
                </a:lnSpc>
                <a:spcBef>
                  <a:spcPct val="0"/>
                </a:spcBef>
              </a:pPr>
              <a:r>
                <a:rPr lang="en-US" sz="2199" b="1" dirty="0">
                  <a:solidFill>
                    <a:srgbClr val="FFFFFF"/>
                  </a:solidFill>
                  <a:latin typeface="Telegraf Bold"/>
                  <a:ea typeface="Telegraf Bold"/>
                  <a:cs typeface="Telegraf Bold"/>
                  <a:sym typeface="Telegraf Bold"/>
                </a:rPr>
                <a:t>OpenAI </a:t>
              </a:r>
            </a:p>
          </p:txBody>
        </p:sp>
        <p:sp>
          <p:nvSpPr>
            <p:cNvPr id="31" name="TextBox 16">
              <a:extLst>
                <a:ext uri="{FF2B5EF4-FFF2-40B4-BE49-F238E27FC236}">
                  <a16:creationId xmlns:a16="http://schemas.microsoft.com/office/drawing/2014/main" id="{2CD73318-672A-5976-F533-77A004536A98}"/>
                </a:ext>
              </a:extLst>
            </p:cNvPr>
            <p:cNvSpPr txBox="1"/>
            <p:nvPr/>
          </p:nvSpPr>
          <p:spPr>
            <a:xfrm>
              <a:off x="15034455" y="3569615"/>
              <a:ext cx="2415345" cy="1097223"/>
            </a:xfrm>
            <a:prstGeom prst="rect">
              <a:avLst/>
            </a:prstGeom>
          </p:spPr>
          <p:txBody>
            <a:bodyPr wrap="square" lIns="0" tIns="0" rIns="0" bIns="0" rtlCol="0" anchor="t">
              <a:spAutoFit/>
            </a:bodyPr>
            <a:lstStyle/>
            <a:p>
              <a:pPr algn="ctr">
                <a:lnSpc>
                  <a:spcPts val="2859"/>
                </a:lnSpc>
              </a:pPr>
              <a:r>
                <a:rPr lang="en-US" sz="2199" b="1" dirty="0">
                  <a:solidFill>
                    <a:srgbClr val="FFFFFF"/>
                  </a:solidFill>
                  <a:latin typeface="Telegraf Bold"/>
                  <a:ea typeface="Telegraf Bold"/>
                  <a:cs typeface="Telegraf Bold"/>
                  <a:sym typeface="Telegraf Bold"/>
                </a:rPr>
                <a:t>Content &amp; Analytics Generation</a:t>
              </a:r>
            </a:p>
          </p:txBody>
        </p:sp>
      </p:grpSp>
      <p:sp>
        <p:nvSpPr>
          <p:cNvPr id="28" name="Slide Number Placeholder 27">
            <a:extLst>
              <a:ext uri="{FF2B5EF4-FFF2-40B4-BE49-F238E27FC236}">
                <a16:creationId xmlns:a16="http://schemas.microsoft.com/office/drawing/2014/main" id="{40CA9783-259B-F1A0-7422-A546BC9A40D8}"/>
              </a:ext>
            </a:extLst>
          </p:cNvPr>
          <p:cNvSpPr>
            <a:spLocks noGrp="1"/>
          </p:cNvSpPr>
          <p:nvPr>
            <p:ph type="sldNum" sz="quarter" idx="12"/>
          </p:nvPr>
        </p:nvSpPr>
        <p:spPr/>
        <p:txBody>
          <a:bodyPr/>
          <a:lstStyle/>
          <a:p>
            <a:fld id="{B6F15528-21DE-4FAA-801E-634DDDAF4B2B}" type="slidenum">
              <a:rPr lang="en-US" smtClean="0"/>
              <a:pPr/>
              <a:t>9</a:t>
            </a:fld>
            <a:r>
              <a:rPr lang="en-US"/>
              <a:t> of 16</a:t>
            </a:r>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0-#ppt_w/2"/>
                                          </p:val>
                                        </p:tav>
                                        <p:tav tm="100000">
                                          <p:val>
                                            <p:strVal val="#ppt_x"/>
                                          </p:val>
                                        </p:tav>
                                      </p:tavLst>
                                    </p:anim>
                                    <p:anim calcmode="lin" valueType="num">
                                      <p:cBhvr additive="base">
                                        <p:cTn id="1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1+#ppt_w/2"/>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1+#ppt_w/2"/>
                                          </p:val>
                                        </p:tav>
                                        <p:tav tm="100000">
                                          <p:val>
                                            <p:strVal val="#ppt_x"/>
                                          </p:val>
                                        </p:tav>
                                      </p:tavLst>
                                    </p:anim>
                                    <p:anim calcmode="lin" valueType="num">
                                      <p:cBhvr additive="base">
                                        <p:cTn id="32"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2560</TotalTime>
  <Words>3735</Words>
  <Application>Microsoft Office PowerPoint</Application>
  <PresentationFormat>Custom</PresentationFormat>
  <Paragraphs>275</Paragraphs>
  <Slides>16</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Telegraf</vt:lpstr>
      <vt:lpstr>Kalam</vt:lpstr>
      <vt:lpstr>Telegraf Bold</vt:lpstr>
      <vt:lpstr>Arial</vt:lpstr>
      <vt:lpstr>Kalam Bold</vt:lpstr>
      <vt:lpstr>Calibri</vt:lpstr>
      <vt:lpstr>Lemon Tuesday</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 Attenglish: English Learning App for ADHD Pupils</dc:title>
  <dc:description>Presentation - Attenglish: English Learning App for ADHD Pupils</dc:description>
  <cp:lastModifiedBy>עומרי יוסף הייט</cp:lastModifiedBy>
  <cp:revision>2</cp:revision>
  <dcterms:created xsi:type="dcterms:W3CDTF">2006-08-16T00:00:00Z</dcterms:created>
  <dcterms:modified xsi:type="dcterms:W3CDTF">2025-07-12T13:05:31Z</dcterms:modified>
  <dc:identifier>DAGoiFeN7eE</dc:identifier>
</cp:coreProperties>
</file>